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5" r:id="rId4"/>
  </p:sldMasterIdLst>
  <p:notesMasterIdLst>
    <p:notesMasterId r:id="rId33"/>
  </p:notesMasterIdLst>
  <p:handoutMasterIdLst>
    <p:handoutMasterId r:id="rId34"/>
  </p:handoutMasterIdLst>
  <p:sldIdLst>
    <p:sldId id="357" r:id="rId5"/>
    <p:sldId id="256" r:id="rId6"/>
    <p:sldId id="379" r:id="rId7"/>
    <p:sldId id="380" r:id="rId8"/>
    <p:sldId id="381" r:id="rId9"/>
    <p:sldId id="382" r:id="rId10"/>
    <p:sldId id="631" r:id="rId11"/>
    <p:sldId id="595" r:id="rId12"/>
    <p:sldId id="632" r:id="rId13"/>
    <p:sldId id="643" r:id="rId14"/>
    <p:sldId id="644" r:id="rId15"/>
    <p:sldId id="305" r:id="rId16"/>
    <p:sldId id="616" r:id="rId17"/>
    <p:sldId id="607" r:id="rId18"/>
    <p:sldId id="350" r:id="rId19"/>
    <p:sldId id="378" r:id="rId20"/>
    <p:sldId id="641" r:id="rId21"/>
    <p:sldId id="617" r:id="rId22"/>
    <p:sldId id="618" r:id="rId23"/>
    <p:sldId id="642" r:id="rId24"/>
    <p:sldId id="359" r:id="rId25"/>
    <p:sldId id="619" r:id="rId26"/>
    <p:sldId id="584" r:id="rId27"/>
    <p:sldId id="591" r:id="rId28"/>
    <p:sldId id="629" r:id="rId29"/>
    <p:sldId id="645" r:id="rId30"/>
    <p:sldId id="593" r:id="rId31"/>
    <p:sldId id="319" r:id="rId32"/>
  </p:sldIdLst>
  <p:sldSz cx="12192000" cy="6858000"/>
  <p:notesSz cx="6858000" cy="9144000"/>
  <p:embeddedFontLst>
    <p:embeddedFont>
      <p:font typeface="Cambria Math" panose="02040503050406030204" pitchFamily="18" charset="0"/>
      <p:regular r:id="rId35"/>
    </p:embeddedFont>
    <p:embeddedFont>
      <p:font typeface="Rubik" panose="020B0604020202020204" charset="-79"/>
      <p:regular r:id="rId36"/>
      <p:bold r:id="rId37"/>
      <p:italic r:id="rId38"/>
      <p:boldItalic r:id="rId39"/>
    </p:embeddedFont>
    <p:embeddedFont>
      <p:font typeface="Rubik Bold" panose="020B0604020202020204" charset="-79"/>
      <p:regular r:id="rId40"/>
      <p:bold r:id="rId41"/>
      <p:italic r:id="rId42"/>
      <p:boldItalic r:id="rId43"/>
    </p:embeddedFont>
    <p:embeddedFont>
      <p:font typeface="Rubik ExtraBold" panose="020B0604020202020204" charset="-79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53D2838-6274-EB61-BCDB-A1983F92D23D}" name="Marina Ruivo" initials="MR" userId="b10738308bdd9c35" providerId="Windows Live"/>
  <p188:author id="{A9781F4A-6DD0-7DC8-06E5-8E8E39E89876}" name="Thaina Alves Salerno" initials="TAS" userId="S::Thaina.Salerno@fde.sp.gov.br::406e8c7f-e6cb-40b1-9fcf-f16e78e06051" providerId="AD"/>
  <p188:author id="{E839B69D-9DED-F2B1-170A-A825EB057C1B}" name="Natália de Mesquita Matheus" initials="Nd" userId="S::nmesquita@vanzolini-ead.org.br::532bc26d-2408-4ad2-a79f-e44e38e90b6f" providerId="AD"/>
  <p188:author id="{B8FE96F6-DE6A-1064-EF56-CBCFE7A34DA4}" name="Otavio Bressane Lopes" initials="OB" userId="S::otavio_lopes@vanzolini-ead.org.br::96841b6c-09cd-4a5d-9ac5-58c1123301f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 CARLOS VALENTAS ROMERA" initials="JCVR" lastIdx="7" clrIdx="0">
    <p:extLst>
      <p:ext uri="{19B8F6BF-5375-455C-9EA6-DF929625EA0E}">
        <p15:presenceInfo xmlns:p15="http://schemas.microsoft.com/office/powerpoint/2012/main" userId="S::juan.romera01@etec.sp.gov.br::3ae226d0-2089-4682-bd93-c2841bed1ecf" providerId="AD"/>
      </p:ext>
    </p:extLst>
  </p:cmAuthor>
  <p:cmAuthor id="2" name="Vinicius Luis Marcelino Rabello" initials="VL" lastIdx="7" clrIdx="1">
    <p:extLst>
      <p:ext uri="{19B8F6BF-5375-455C-9EA6-DF929625EA0E}">
        <p15:presenceInfo xmlns:p15="http://schemas.microsoft.com/office/powerpoint/2012/main" userId="S::vinicius_rabello@vanzolini-ead.org.br::2d6952b6-08e6-41a0-9f00-9cafe19d5a39" providerId="AD"/>
      </p:ext>
    </p:extLst>
  </p:cmAuthor>
  <p:cmAuthor id="3" name="Natália Camargo" initials="NC" lastIdx="16" clrIdx="2">
    <p:extLst>
      <p:ext uri="{19B8F6BF-5375-455C-9EA6-DF929625EA0E}">
        <p15:presenceInfo xmlns:p15="http://schemas.microsoft.com/office/powerpoint/2012/main" userId="Natália Camargo" providerId="None"/>
      </p:ext>
    </p:extLst>
  </p:cmAuthor>
  <p:cmAuthor id="4" name="Tania Ogasawara" initials="TO" lastIdx="19" clrIdx="3">
    <p:extLst>
      <p:ext uri="{19B8F6BF-5375-455C-9EA6-DF929625EA0E}">
        <p15:presenceInfo xmlns:p15="http://schemas.microsoft.com/office/powerpoint/2012/main" userId="b1d67d73b17237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A97A"/>
    <a:srgbClr val="D63434"/>
    <a:srgbClr val="00885C"/>
    <a:srgbClr val="E1FBF3"/>
    <a:srgbClr val="090909"/>
    <a:srgbClr val="BD68C1"/>
    <a:srgbClr val="00C1AA"/>
    <a:srgbClr val="803594"/>
    <a:srgbClr val="7BB937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2" autoAdjust="0"/>
    <p:restoredTop sz="93969" autoAdjust="0"/>
  </p:normalViewPr>
  <p:slideViewPr>
    <p:cSldViewPr snapToGrid="0">
      <p:cViewPr varScale="1">
        <p:scale>
          <a:sx n="105" d="100"/>
          <a:sy n="105" d="100"/>
        </p:scale>
        <p:origin x="99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6C34199-288F-13FD-4C9C-1CC14C88B5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9C24F0E-86D3-1E00-9D89-6736ADA307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91177-33C4-4D54-AF14-62851EBBCCB4}" type="datetimeFigureOut">
              <a:rPr lang="pt-BR" smtClean="0"/>
              <a:t>05/05/2025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5EF4405-11F4-4ACB-1B32-1B02978EAE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4C31ACB-7798-9A73-30C6-F3DF5071CA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6E65A-EE02-4E65-A2B9-96D0C3BF3AF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93808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3256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pt-BR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738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Anotações para o professor: </a:t>
            </a:r>
            <a:r>
              <a:rPr lang="pt-BR" sz="8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(complete os itens e depois apague as informações desnecessárias)</a:t>
            </a:r>
          </a:p>
          <a:p>
            <a:r>
              <a:rPr lang="pt-BR" sz="11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Tempo:</a:t>
            </a:r>
            <a:r>
              <a:rPr lang="pt-BR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r>
              <a:rPr lang="pt-BR" sz="11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relativo ao tempo necessário para a conclusão de toda a seção (aparece apenas na primeira tela de cada seção);</a:t>
            </a:r>
            <a:endParaRPr lang="pt-BR" sz="1100" i="1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pt-BR" sz="11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Dinâmica de condução:</a:t>
            </a:r>
            <a:r>
              <a:rPr lang="pt-BR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r>
              <a:rPr lang="pt-BR" sz="11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informações como sugestão de organização da turma, ordem de apresentação dos conceitos, dinâmicas e descrições metodológicas e práticas pedagógicas complementares etc.;</a:t>
            </a:r>
            <a:endParaRPr lang="pt-BR" sz="1100" i="1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pt-BR" sz="11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Expectativas de respostas:</a:t>
            </a:r>
            <a:r>
              <a:rPr lang="pt-BR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r>
              <a:rPr lang="pt-BR" sz="11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indicações complementares às correções ou proposições de atividades e exercícios objetivos e/ou discursivos que possuam respostas mais fechadas e, em caso de atividades que envolvam debates, metodologias ativas e experimentações, a indicação de expectativas de respostas ou resultados esperados; e</a:t>
            </a:r>
            <a:endParaRPr lang="pt-BR" sz="1100" i="1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pt-BR" sz="11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Aprofundamento: </a:t>
            </a:r>
            <a:r>
              <a:rPr lang="pt-BR" sz="11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espaço para sugerir a leitura de trabalhos e materiais técnicos e acadêmicos para aprofundamento do professor.</a:t>
            </a:r>
            <a:endParaRPr lang="pt-BR" sz="1100" i="1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3400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Anotações para o professor: </a:t>
            </a:r>
            <a:r>
              <a:rPr lang="pt-BR" sz="8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(complete os itens e depois apague as informações desnecessárias)</a:t>
            </a:r>
          </a:p>
          <a:p>
            <a:r>
              <a:rPr lang="pt-BR" sz="11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Tempo:</a:t>
            </a:r>
            <a:r>
              <a:rPr lang="pt-BR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r>
              <a:rPr lang="pt-BR" sz="11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relativo ao tempo necessário para a conclusão de toda a seção (aparece apenas na primeira tela de cada seção);</a:t>
            </a:r>
            <a:endParaRPr lang="pt-BR" sz="1100" i="1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pt-BR" sz="11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Dinâmica de condução:</a:t>
            </a:r>
            <a:r>
              <a:rPr lang="pt-BR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r>
              <a:rPr lang="pt-BR" sz="11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informações como sugestão de organização da turma, ordem de apresentação dos conceitos, dinâmicas e descrições metodológicas e práticas pedagógicas complementares etc.;</a:t>
            </a:r>
            <a:endParaRPr lang="pt-BR" sz="1100" i="1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pt-BR" sz="11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Expectativas de respostas:</a:t>
            </a:r>
            <a:r>
              <a:rPr lang="pt-BR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r>
              <a:rPr lang="pt-BR" sz="11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indicações complementares às correções ou proposições de atividades e exercícios objetivos e/ou discursivos que possuam respostas mais fechadas e, em caso de atividades que envolvam debates, metodologias ativas e experimentações, a indicação de expectativas de respostas ou resultados esperados; e</a:t>
            </a:r>
            <a:endParaRPr lang="pt-BR" sz="1100" i="1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pt-BR" sz="11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Aprofundamento: </a:t>
            </a:r>
            <a:r>
              <a:rPr lang="pt-BR" sz="11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espaço para sugerir a leitura de trabalhos e materiais técnicos e acadêmicos para aprofundamento do professor.</a:t>
            </a:r>
            <a:endParaRPr lang="pt-BR" sz="1100" i="1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3160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4077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99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6175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8194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Capa_Linguagens" preserve="1">
  <p:cSld name="1_1. Capa_Linguagens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B470540F-8ED3-3C9A-7CEC-ECCED8765C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82" b="382"/>
          <a:stretch/>
        </p:blipFill>
        <p:spPr>
          <a:xfrm>
            <a:off x="0" y="0"/>
            <a:ext cx="12189472" cy="6858000"/>
          </a:xfrm>
          <a:prstGeom prst="rect">
            <a:avLst/>
          </a:prstGeom>
        </p:spPr>
      </p:pic>
      <p:pic>
        <p:nvPicPr>
          <p:cNvPr id="3" name="Google Shape;12;p2">
            <a:extLst>
              <a:ext uri="{FF2B5EF4-FFF2-40B4-BE49-F238E27FC236}">
                <a16:creationId xmlns:a16="http://schemas.microsoft.com/office/drawing/2014/main" id="{64566CAB-72B9-54DA-17BF-E1DAD974353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157792" y="6074368"/>
            <a:ext cx="2712967" cy="35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3;p2">
            <a:extLst>
              <a:ext uri="{FF2B5EF4-FFF2-40B4-BE49-F238E27FC236}">
                <a16:creationId xmlns:a16="http://schemas.microsoft.com/office/drawing/2014/main" id="{5807C21C-9485-0661-338D-21288883D985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10338428" y="336077"/>
            <a:ext cx="1360800" cy="5519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;p2">
            <a:extLst>
              <a:ext uri="{FF2B5EF4-FFF2-40B4-BE49-F238E27FC236}">
                <a16:creationId xmlns:a16="http://schemas.microsoft.com/office/drawing/2014/main" id="{C0D29796-6CA1-29D8-C2D4-0A72D1A0F6A1}"/>
              </a:ext>
            </a:extLst>
          </p:cNvPr>
          <p:cNvSpPr/>
          <p:nvPr userDrawn="1"/>
        </p:nvSpPr>
        <p:spPr>
          <a:xfrm rot="21551745" flipH="1">
            <a:off x="443488" y="1190236"/>
            <a:ext cx="1082907" cy="412856"/>
          </a:xfrm>
          <a:prstGeom prst="roundRect">
            <a:avLst>
              <a:gd name="adj" fmla="val 7293"/>
            </a:avLst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2133" b="0" i="0" u="none" strike="noStrike" cap="none" dirty="0">
                <a:solidFill>
                  <a:schemeClr val="bg1"/>
                </a:solidFill>
                <a:latin typeface="Rubik Bold" pitchFamily="2" charset="-79"/>
                <a:ea typeface="Saira Medium"/>
                <a:cs typeface="Rubik Bold" pitchFamily="2" charset="-79"/>
                <a:sym typeface="Saira Medium"/>
              </a:rPr>
              <a:t>Série</a:t>
            </a:r>
            <a:endParaRPr sz="2133" b="0" i="0" u="none" strike="noStrike" cap="none" dirty="0">
              <a:solidFill>
                <a:schemeClr val="bg1"/>
              </a:solidFill>
              <a:latin typeface="Rubik Bold" pitchFamily="2" charset="-79"/>
              <a:ea typeface="Saira Medium"/>
              <a:cs typeface="Rubik Bold" pitchFamily="2" charset="-79"/>
              <a:sym typeface="Saira Medium"/>
            </a:endParaRPr>
          </a:p>
        </p:txBody>
      </p:sp>
    </p:spTree>
    <p:extLst>
      <p:ext uri="{BB962C8B-B14F-4D97-AF65-F5344CB8AC3E}">
        <p14:creationId xmlns:p14="http://schemas.microsoft.com/office/powerpoint/2010/main" val="911982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;p3">
            <a:extLst>
              <a:ext uri="{FF2B5EF4-FFF2-40B4-BE49-F238E27FC236}">
                <a16:creationId xmlns:a16="http://schemas.microsoft.com/office/drawing/2014/main" id="{4744B5B7-1C88-7246-C187-DB4B632F3226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ítulo 4">
            <a:extLst>
              <a:ext uri="{FF2B5EF4-FFF2-40B4-BE49-F238E27FC236}">
                <a16:creationId xmlns:a16="http://schemas.microsoft.com/office/drawing/2014/main" id="{666E5BDB-9346-948A-C376-B40BF27A8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9"/>
            <a:ext cx="10752137" cy="8775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 baseline="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7" name="Google Shape;24;p3">
            <a:extLst>
              <a:ext uri="{FF2B5EF4-FFF2-40B4-BE49-F238E27FC236}">
                <a16:creationId xmlns:a16="http://schemas.microsoft.com/office/drawing/2014/main" id="{E1C3A182-5F6D-DDF6-ADE7-22B7470BD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139" y="1824039"/>
            <a:ext cx="3491234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" name="Google Shape;24;p3">
            <a:extLst>
              <a:ext uri="{FF2B5EF4-FFF2-40B4-BE49-F238E27FC236}">
                <a16:creationId xmlns:a16="http://schemas.microsoft.com/office/drawing/2014/main" id="{0DCA6A62-19B3-2719-5B5A-59FA5EDECF56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358714" y="1824040"/>
            <a:ext cx="3491234" cy="431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" name="Google Shape;24;p3">
            <a:extLst>
              <a:ext uri="{FF2B5EF4-FFF2-40B4-BE49-F238E27FC236}">
                <a16:creationId xmlns:a16="http://schemas.microsoft.com/office/drawing/2014/main" id="{E2A2079F-C312-BAB2-5CE6-2234313C0820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7980040" y="1822451"/>
            <a:ext cx="3491234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8EF811-BE42-1667-446B-1C7DAD478D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6" name="Google Shape;68;p17">
            <a:extLst>
              <a:ext uri="{FF2B5EF4-FFF2-40B4-BE49-F238E27FC236}">
                <a16:creationId xmlns:a16="http://schemas.microsoft.com/office/drawing/2014/main" id="{19200FDA-9196-3118-62B3-BA2A612A2DE2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2285625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;p3">
            <a:extLst>
              <a:ext uri="{FF2B5EF4-FFF2-40B4-BE49-F238E27FC236}">
                <a16:creationId xmlns:a16="http://schemas.microsoft.com/office/drawing/2014/main" id="{07F15172-6AB1-E133-F4E1-E183784C049F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4;p3">
            <a:extLst>
              <a:ext uri="{FF2B5EF4-FFF2-40B4-BE49-F238E27FC236}">
                <a16:creationId xmlns:a16="http://schemas.microsoft.com/office/drawing/2014/main" id="{A6374440-C9AE-A6F6-1FD4-8953C15FD39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719139" y="1824039"/>
            <a:ext cx="3963986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03807F96-1FF7-0A4D-BD68-28C329ED3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8"/>
            <a:ext cx="3963987" cy="8775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D50A12A-6361-E2F9-D868-F57F618D7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DCAC70BC-3E9A-7385-65BA-DA6B88E165CF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3604685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DA58B8EA-68BA-33B4-D013-1FCD12E9DF9D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C491D38D-0721-7D46-1571-CA3C26AEF6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138" y="1817688"/>
            <a:ext cx="668019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" name="Google Shape;24;p3">
            <a:extLst>
              <a:ext uri="{FF2B5EF4-FFF2-40B4-BE49-F238E27FC236}">
                <a16:creationId xmlns:a16="http://schemas.microsoft.com/office/drawing/2014/main" id="{CBEDAA6E-434C-D8DC-D31F-773B96F3A787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719138" y="1824039"/>
            <a:ext cx="6680199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spcCol="4680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1" name="Título 4">
            <a:extLst>
              <a:ext uri="{FF2B5EF4-FFF2-40B4-BE49-F238E27FC236}">
                <a16:creationId xmlns:a16="http://schemas.microsoft.com/office/drawing/2014/main" id="{A72C7637-BD6C-DA19-73B9-C406A49AC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3288"/>
            <a:ext cx="6680200" cy="88279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16EB821-04FF-79B4-BB80-8914AD11A6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2D65A823-AE5C-9E33-97AC-B24BA5A04BA1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4200536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1/3 -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;p3">
            <a:extLst>
              <a:ext uri="{FF2B5EF4-FFF2-40B4-BE49-F238E27FC236}">
                <a16:creationId xmlns:a16="http://schemas.microsoft.com/office/drawing/2014/main" id="{FAF4C276-CD6E-5378-8362-58ADC498B7A6}"/>
              </a:ext>
            </a:extLst>
          </p:cNvPr>
          <p:cNvSpPr/>
          <p:nvPr userDrawn="1"/>
        </p:nvSpPr>
        <p:spPr>
          <a:xfrm rot="16200000">
            <a:off x="2682286" y="-2409150"/>
            <a:ext cx="6857999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4;p3">
            <a:extLst>
              <a:ext uri="{FF2B5EF4-FFF2-40B4-BE49-F238E27FC236}">
                <a16:creationId xmlns:a16="http://schemas.microsoft.com/office/drawing/2014/main" id="{CB672BC0-433A-43D3-35A9-B22E8583E9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138" y="1824039"/>
            <a:ext cx="4643437" cy="319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A3B7C197-CD1F-93D7-09AC-E326309F1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9640"/>
            <a:ext cx="4643437" cy="876447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91596140-4B45-6A75-C008-710490014CEF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719138" y="5126236"/>
            <a:ext cx="4643437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F5A99DCB-2163-49A8-8C34-97137A7CBF85}"/>
              </a:ext>
            </a:extLst>
          </p:cNvPr>
          <p:cNvSpPr txBox="1">
            <a:spLocks noGrp="1"/>
          </p:cNvSpPr>
          <p:nvPr>
            <p:ph type="body" idx="25" hasCustomPrompt="1"/>
          </p:nvPr>
        </p:nvSpPr>
        <p:spPr>
          <a:xfrm>
            <a:off x="719138" y="5944124"/>
            <a:ext cx="4643437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da imagem, inclua o endereço na e a data de acesso. 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 dirty="0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0E0939D-9EEC-9C7E-255D-4B72C4B6DAFF}"/>
              </a:ext>
            </a:extLst>
          </p:cNvPr>
          <p:cNvCxnSpPr>
            <a:cxnSpLocks/>
          </p:cNvCxnSpPr>
          <p:nvPr userDrawn="1"/>
        </p:nvCxnSpPr>
        <p:spPr>
          <a:xfrm>
            <a:off x="719138" y="5944124"/>
            <a:ext cx="4643437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B507AE77-11FE-8EE4-371E-BF721522C8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08577" y="0"/>
            <a:ext cx="6140857" cy="6858000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29F02D2-1676-8868-AB0D-83B67CCA20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7DB3D455-DD62-42CF-AE71-659A8947342F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4079713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a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;p3">
            <a:extLst>
              <a:ext uri="{FF2B5EF4-FFF2-40B4-BE49-F238E27FC236}">
                <a16:creationId xmlns:a16="http://schemas.microsoft.com/office/drawing/2014/main" id="{FAF4C276-CD6E-5378-8362-58ADC498B7A6}"/>
              </a:ext>
            </a:extLst>
          </p:cNvPr>
          <p:cNvSpPr/>
          <p:nvPr userDrawn="1"/>
        </p:nvSpPr>
        <p:spPr>
          <a:xfrm rot="16200000">
            <a:off x="2616235" y="-2421760"/>
            <a:ext cx="6936659" cy="11622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4;p3">
            <a:extLst>
              <a:ext uri="{FF2B5EF4-FFF2-40B4-BE49-F238E27FC236}">
                <a16:creationId xmlns:a16="http://schemas.microsoft.com/office/drawing/2014/main" id="{58327515-5D1B-2F96-45A8-5ABB58082ECA}"/>
              </a:ext>
            </a:extLst>
          </p:cNvPr>
          <p:cNvSpPr txBox="1">
            <a:spLocks noGrp="1"/>
          </p:cNvSpPr>
          <p:nvPr>
            <p:ph type="body" idx="26" hasCustomPrompt="1"/>
          </p:nvPr>
        </p:nvSpPr>
        <p:spPr>
          <a:xfrm>
            <a:off x="8424809" y="1824038"/>
            <a:ext cx="3048053" cy="1271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6" name="Google Shape;24;p3">
            <a:extLst>
              <a:ext uri="{FF2B5EF4-FFF2-40B4-BE49-F238E27FC236}">
                <a16:creationId xmlns:a16="http://schemas.microsoft.com/office/drawing/2014/main" id="{5B8F6860-3D6D-EA28-88EA-05CB36AE9A8E}"/>
              </a:ext>
            </a:extLst>
          </p:cNvPr>
          <p:cNvSpPr txBox="1">
            <a:spLocks noGrp="1"/>
          </p:cNvSpPr>
          <p:nvPr>
            <p:ph type="body" idx="27" hasCustomPrompt="1"/>
          </p:nvPr>
        </p:nvSpPr>
        <p:spPr>
          <a:xfrm>
            <a:off x="8424809" y="839640"/>
            <a:ext cx="3048053" cy="876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da imagem, inclua o endereço na e a data de acesso. 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 dirty="0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 dirty="0"/>
          </a:p>
        </p:txBody>
      </p:sp>
      <p:sp>
        <p:nvSpPr>
          <p:cNvPr id="11" name="Google Shape;24;p3">
            <a:extLst>
              <a:ext uri="{FF2B5EF4-FFF2-40B4-BE49-F238E27FC236}">
                <a16:creationId xmlns:a16="http://schemas.microsoft.com/office/drawing/2014/main" id="{F9E8EDE3-1553-93A9-60F1-BCA9BF308E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138" y="1824039"/>
            <a:ext cx="7440124" cy="1271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2" name="Título 4">
            <a:extLst>
              <a:ext uri="{FF2B5EF4-FFF2-40B4-BE49-F238E27FC236}">
                <a16:creationId xmlns:a16="http://schemas.microsoft.com/office/drawing/2014/main" id="{2670EB97-5A67-0B43-A584-9C4EB6C3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9640"/>
            <a:ext cx="7440124" cy="876447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EF894E04-B021-F261-526F-717ABC0FA10C}"/>
              </a:ext>
            </a:extLst>
          </p:cNvPr>
          <p:cNvCxnSpPr>
            <a:cxnSpLocks/>
          </p:cNvCxnSpPr>
          <p:nvPr userDrawn="1"/>
        </p:nvCxnSpPr>
        <p:spPr>
          <a:xfrm flipV="1">
            <a:off x="8360204" y="839640"/>
            <a:ext cx="0" cy="225558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Imagem 10">
            <a:extLst>
              <a:ext uri="{FF2B5EF4-FFF2-40B4-BE49-F238E27FC236}">
                <a16:creationId xmlns:a16="http://schemas.microsoft.com/office/drawing/2014/main" id="{3212F44F-F7D4-8D0D-1921-ABDD6C0EC7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3137" y="3241136"/>
            <a:ext cx="11622855" cy="3616861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2CD898-A084-E613-7372-E6FAEEFA90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F70E4982-D8BE-29A2-EC55-C72A07D59B1F}"/>
              </a:ext>
            </a:extLst>
          </p:cNvPr>
          <p:cNvSpPr txBox="1">
            <a:spLocks noGrp="1"/>
          </p:cNvSpPr>
          <p:nvPr>
            <p:ph type="subTitle" idx="28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449392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D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53F4A8C-1591-1E08-69B4-27DFC5CA8857}"/>
              </a:ext>
            </a:extLst>
          </p:cNvPr>
          <p:cNvSpPr/>
          <p:nvPr userDrawn="1"/>
        </p:nvSpPr>
        <p:spPr>
          <a:xfrm>
            <a:off x="6040438" y="335536"/>
            <a:ext cx="5430837" cy="6186928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3" name="Espaço Reservado para Imagem 10">
            <a:extLst>
              <a:ext uri="{FF2B5EF4-FFF2-40B4-BE49-F238E27FC236}">
                <a16:creationId xmlns:a16="http://schemas.microsoft.com/office/drawing/2014/main" id="{543A5374-3D5E-7393-652E-7A4713D719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49976" y="432551"/>
            <a:ext cx="5211762" cy="4547852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16A97A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14" name="Google Shape;21;p3">
            <a:extLst>
              <a:ext uri="{FF2B5EF4-FFF2-40B4-BE49-F238E27FC236}">
                <a16:creationId xmlns:a16="http://schemas.microsoft.com/office/drawing/2014/main" id="{F359E9C1-69C9-6C2D-6BB7-801577C82222}"/>
              </a:ext>
            </a:extLst>
          </p:cNvPr>
          <p:cNvSpPr/>
          <p:nvPr userDrawn="1"/>
        </p:nvSpPr>
        <p:spPr>
          <a:xfrm rot="16200000">
            <a:off x="-411209" y="684341"/>
            <a:ext cx="6858001" cy="5489313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4;p3">
            <a:extLst>
              <a:ext uri="{FF2B5EF4-FFF2-40B4-BE49-F238E27FC236}">
                <a16:creationId xmlns:a16="http://schemas.microsoft.com/office/drawing/2014/main" id="{63C9949C-B361-49E7-03F7-36D731AF378D}"/>
              </a:ext>
            </a:extLst>
          </p:cNvPr>
          <p:cNvSpPr txBox="1">
            <a:spLocks noGrp="1"/>
          </p:cNvSpPr>
          <p:nvPr>
            <p:ph type="body" idx="29"/>
          </p:nvPr>
        </p:nvSpPr>
        <p:spPr>
          <a:xfrm>
            <a:off x="719138" y="1824039"/>
            <a:ext cx="4643437" cy="443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1" name="Google Shape;24;p3">
            <a:extLst>
              <a:ext uri="{FF2B5EF4-FFF2-40B4-BE49-F238E27FC236}">
                <a16:creationId xmlns:a16="http://schemas.microsoft.com/office/drawing/2014/main" id="{6D0279CF-6445-472B-A186-46D0587D2760}"/>
              </a:ext>
            </a:extLst>
          </p:cNvPr>
          <p:cNvSpPr txBox="1">
            <a:spLocks noGrp="1"/>
          </p:cNvSpPr>
          <p:nvPr>
            <p:ph type="body" idx="26" hasCustomPrompt="1"/>
          </p:nvPr>
        </p:nvSpPr>
        <p:spPr>
          <a:xfrm>
            <a:off x="6149976" y="5091137"/>
            <a:ext cx="5211762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A988950D-EB28-1036-062D-FFBFDD1F55F7}"/>
              </a:ext>
            </a:extLst>
          </p:cNvPr>
          <p:cNvSpPr txBox="1">
            <a:spLocks noGrp="1"/>
          </p:cNvSpPr>
          <p:nvPr>
            <p:ph type="body" idx="27" hasCustomPrompt="1"/>
          </p:nvPr>
        </p:nvSpPr>
        <p:spPr>
          <a:xfrm>
            <a:off x="6149976" y="5909025"/>
            <a:ext cx="5211762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da imagem, inclua o endereço na e a data de acesso. 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 dirty="0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 dirty="0"/>
          </a:p>
        </p:txBody>
      </p:sp>
      <p:sp>
        <p:nvSpPr>
          <p:cNvPr id="15" name="Título 4">
            <a:extLst>
              <a:ext uri="{FF2B5EF4-FFF2-40B4-BE49-F238E27FC236}">
                <a16:creationId xmlns:a16="http://schemas.microsoft.com/office/drawing/2014/main" id="{31B4BCF0-6413-5E6E-BAD3-7C8F1189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9640"/>
            <a:ext cx="4643437" cy="876447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862EF36-9A5E-386F-CB96-816FE157E619}"/>
              </a:ext>
            </a:extLst>
          </p:cNvPr>
          <p:cNvCxnSpPr>
            <a:cxnSpLocks/>
          </p:cNvCxnSpPr>
          <p:nvPr userDrawn="1"/>
        </p:nvCxnSpPr>
        <p:spPr>
          <a:xfrm>
            <a:off x="6149976" y="5909025"/>
            <a:ext cx="5211762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A5DD485-0F22-721E-3774-394F04A9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1295FF31-1A9D-8576-AEC2-419F3EB07973}"/>
              </a:ext>
            </a:extLst>
          </p:cNvPr>
          <p:cNvSpPr txBox="1">
            <a:spLocks noGrp="1"/>
          </p:cNvSpPr>
          <p:nvPr>
            <p:ph type="subTitle" idx="30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1813851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s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;p3">
            <a:extLst>
              <a:ext uri="{FF2B5EF4-FFF2-40B4-BE49-F238E27FC236}">
                <a16:creationId xmlns:a16="http://schemas.microsoft.com/office/drawing/2014/main" id="{A176A5A9-FA95-B011-1E9F-1C4B7B896690}"/>
              </a:ext>
            </a:extLst>
          </p:cNvPr>
          <p:cNvSpPr/>
          <p:nvPr userDrawn="1"/>
        </p:nvSpPr>
        <p:spPr>
          <a:xfrm rot="16200000">
            <a:off x="-244433" y="517564"/>
            <a:ext cx="6858001" cy="582286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Espaço Reservado para Imagem 10">
            <a:extLst>
              <a:ext uri="{FF2B5EF4-FFF2-40B4-BE49-F238E27FC236}">
                <a16:creationId xmlns:a16="http://schemas.microsoft.com/office/drawing/2014/main" id="{7A4079F5-BFE7-9009-1C92-745259A496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0964" y="1024607"/>
            <a:ext cx="5211762" cy="3955798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16A97A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2" name="Google Shape;21;p3">
            <a:extLst>
              <a:ext uri="{FF2B5EF4-FFF2-40B4-BE49-F238E27FC236}">
                <a16:creationId xmlns:a16="http://schemas.microsoft.com/office/drawing/2014/main" id="{AA316C3E-6CF9-6A20-747F-A57E1A02B938}"/>
              </a:ext>
            </a:extLst>
          </p:cNvPr>
          <p:cNvSpPr/>
          <p:nvPr/>
        </p:nvSpPr>
        <p:spPr>
          <a:xfrm rot="16200000">
            <a:off x="5946376" y="702465"/>
            <a:ext cx="6257135" cy="5453061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4;p3">
            <a:extLst>
              <a:ext uri="{FF2B5EF4-FFF2-40B4-BE49-F238E27FC236}">
                <a16:creationId xmlns:a16="http://schemas.microsoft.com/office/drawing/2014/main" id="{6ACCF8D1-3E3F-526E-9AA2-DF80BAC1E9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82154" y="1824039"/>
            <a:ext cx="4789122" cy="43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69E0697F-8CAF-A8CD-95AD-5E05052D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54" y="719138"/>
            <a:ext cx="4789120" cy="996950"/>
          </a:xfrm>
          <a:prstGeom prst="rect">
            <a:avLst/>
          </a:prstGeom>
        </p:spPr>
        <p:txBody>
          <a:bodyPr lIns="90000" tIns="0" rIns="36000" bIns="0"/>
          <a:lstStyle>
            <a:lvl1pPr>
              <a:lnSpc>
                <a:spcPct val="100000"/>
              </a:lnSpc>
              <a:defRPr sz="2400" b="1" baseline="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A1FF1A29-F424-6FB6-0A5F-432E626CC8FA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560964" y="5126236"/>
            <a:ext cx="5211762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11" name="Google Shape;24;p3">
            <a:extLst>
              <a:ext uri="{FF2B5EF4-FFF2-40B4-BE49-F238E27FC236}">
                <a16:creationId xmlns:a16="http://schemas.microsoft.com/office/drawing/2014/main" id="{60D99AE0-2C48-C55F-B7F6-43DF3063E627}"/>
              </a:ext>
            </a:extLst>
          </p:cNvPr>
          <p:cNvSpPr txBox="1">
            <a:spLocks noGrp="1"/>
          </p:cNvSpPr>
          <p:nvPr>
            <p:ph type="body" idx="25" hasCustomPrompt="1"/>
          </p:nvPr>
        </p:nvSpPr>
        <p:spPr>
          <a:xfrm>
            <a:off x="560964" y="5944124"/>
            <a:ext cx="5211762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da imagem, inclua o endereço na e a data de acesso. 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 dirty="0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 dirty="0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E31517A-11F7-5A14-CE08-5B793DAB94B4}"/>
              </a:ext>
            </a:extLst>
          </p:cNvPr>
          <p:cNvCxnSpPr>
            <a:cxnSpLocks/>
          </p:cNvCxnSpPr>
          <p:nvPr userDrawn="1"/>
        </p:nvCxnSpPr>
        <p:spPr>
          <a:xfrm>
            <a:off x="560964" y="5909025"/>
            <a:ext cx="5211762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0F8A5758-348B-2FF6-0B88-52E6223B14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8" name="Google Shape;68;p17">
            <a:extLst>
              <a:ext uri="{FF2B5EF4-FFF2-40B4-BE49-F238E27FC236}">
                <a16:creationId xmlns:a16="http://schemas.microsoft.com/office/drawing/2014/main" id="{6F2DABAF-B5F1-A9C7-11EE-CED8495C58A9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2110263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D5503F0C-AB75-B738-2E0B-BFC109A1921E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Espaço Reservado para Imagem 10">
            <a:extLst>
              <a:ext uri="{FF2B5EF4-FFF2-40B4-BE49-F238E27FC236}">
                <a16:creationId xmlns:a16="http://schemas.microsoft.com/office/drawing/2014/main" id="{45DD8B43-3999-6718-5908-673B1EAD06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9993" y="935395"/>
            <a:ext cx="8816290" cy="5581103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16A97A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2" name="Google Shape;24;p3">
            <a:extLst>
              <a:ext uri="{FF2B5EF4-FFF2-40B4-BE49-F238E27FC236}">
                <a16:creationId xmlns:a16="http://schemas.microsoft.com/office/drawing/2014/main" id="{CBCD77F1-8D06-262E-593F-266EA9E92EB5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9955174" y="935396"/>
            <a:ext cx="1635368" cy="3742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4" name="Google Shape;24;p3">
            <a:extLst>
              <a:ext uri="{FF2B5EF4-FFF2-40B4-BE49-F238E27FC236}">
                <a16:creationId xmlns:a16="http://schemas.microsoft.com/office/drawing/2014/main" id="{9FA3DF47-7C24-A710-FAA9-6CDDED7DB0BF}"/>
              </a:ext>
            </a:extLst>
          </p:cNvPr>
          <p:cNvSpPr txBox="1">
            <a:spLocks noGrp="1"/>
          </p:cNvSpPr>
          <p:nvPr>
            <p:ph type="body" idx="25" hasCustomPrompt="1"/>
          </p:nvPr>
        </p:nvSpPr>
        <p:spPr>
          <a:xfrm>
            <a:off x="9955174" y="4887073"/>
            <a:ext cx="1635368" cy="162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da imagem, inclua  endereço e data de acesso. </a:t>
            </a:r>
            <a:r>
              <a:rPr lang="pt-BR" dirty="0" err="1"/>
              <a:t>Ex</a:t>
            </a:r>
            <a:r>
              <a:rPr lang="pt-BR" dirty="0"/>
              <a:t>: Disponível em: http://www.aaa.com/. Acesso em 02 abr. 2024.</a:t>
            </a:r>
          </a:p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endParaRPr lang="pt-BR" dirty="0"/>
          </a:p>
          <a:p>
            <a:endParaRPr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E495F21-B9D8-6593-373B-242BB73096B3}"/>
              </a:ext>
            </a:extLst>
          </p:cNvPr>
          <p:cNvCxnSpPr>
            <a:cxnSpLocks/>
          </p:cNvCxnSpPr>
          <p:nvPr userDrawn="1"/>
        </p:nvCxnSpPr>
        <p:spPr>
          <a:xfrm>
            <a:off x="9955174" y="4878875"/>
            <a:ext cx="1635368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720BDBF2-8AC3-A14C-FF20-7742ECC649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6" name="Google Shape;68;p17">
            <a:extLst>
              <a:ext uri="{FF2B5EF4-FFF2-40B4-BE49-F238E27FC236}">
                <a16:creationId xmlns:a16="http://schemas.microsoft.com/office/drawing/2014/main" id="{4AE5E890-01D1-67B5-148B-7BABDAE1368F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438889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D300DE3-A89D-F492-C803-AF1228C6FBA3}"/>
              </a:ext>
            </a:extLst>
          </p:cNvPr>
          <p:cNvSpPr/>
          <p:nvPr userDrawn="1"/>
        </p:nvSpPr>
        <p:spPr>
          <a:xfrm>
            <a:off x="6096001" y="719138"/>
            <a:ext cx="5375276" cy="5418137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1" name="Espaço Reservado para Mídia 14">
            <a:extLst>
              <a:ext uri="{FF2B5EF4-FFF2-40B4-BE49-F238E27FC236}">
                <a16:creationId xmlns:a16="http://schemas.microsoft.com/office/drawing/2014/main" id="{160D8824-4A3E-A3D5-870D-088A5A50AD48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6335863" y="1635320"/>
            <a:ext cx="4883000" cy="2972334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38100">
            <a:solidFill>
              <a:srgbClr val="16A97A"/>
            </a:solidFill>
          </a:ln>
        </p:spPr>
        <p:txBody>
          <a:bodyPr tIns="2160000" anchor="ctr"/>
          <a:lstStyle>
            <a:lvl1pPr marL="0" indent="0" algn="ctr">
              <a:buNone/>
              <a:defRPr sz="1600"/>
            </a:lvl1pPr>
          </a:lstStyle>
          <a:p>
            <a:endParaRPr lang="pt-BR" dirty="0"/>
          </a:p>
        </p:txBody>
      </p:sp>
      <p:sp>
        <p:nvSpPr>
          <p:cNvPr id="16" name="Google Shape;24;p3">
            <a:extLst>
              <a:ext uri="{FF2B5EF4-FFF2-40B4-BE49-F238E27FC236}">
                <a16:creationId xmlns:a16="http://schemas.microsoft.com/office/drawing/2014/main" id="{8F118BF9-A974-6F2C-E3C1-785AC3ADA82D}"/>
              </a:ext>
            </a:extLst>
          </p:cNvPr>
          <p:cNvSpPr txBox="1">
            <a:spLocks noGrp="1"/>
          </p:cNvSpPr>
          <p:nvPr>
            <p:ph type="body" idx="22" hasCustomPrompt="1"/>
          </p:nvPr>
        </p:nvSpPr>
        <p:spPr>
          <a:xfrm>
            <a:off x="6348413" y="829114"/>
            <a:ext cx="4857900" cy="65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 título</a:t>
            </a:r>
            <a:endParaRPr dirty="0"/>
          </a:p>
        </p:txBody>
      </p:sp>
      <p:sp>
        <p:nvSpPr>
          <p:cNvPr id="17" name="Google Shape;24;p3">
            <a:extLst>
              <a:ext uri="{FF2B5EF4-FFF2-40B4-BE49-F238E27FC236}">
                <a16:creationId xmlns:a16="http://schemas.microsoft.com/office/drawing/2014/main" id="{AAE595AA-94C7-9C4F-40B1-6D994FD95028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6348413" y="4705947"/>
            <a:ext cx="4870450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8" name="Google Shape;24;p3">
            <a:extLst>
              <a:ext uri="{FF2B5EF4-FFF2-40B4-BE49-F238E27FC236}">
                <a16:creationId xmlns:a16="http://schemas.microsoft.com/office/drawing/2014/main" id="{98C9924E-6DD4-9FD9-BB18-0AE9CC83F602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348413" y="5523835"/>
            <a:ext cx="4870450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do vídeo, inclua o endereço na e a data de acesso. 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 dirty="0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 dirty="0"/>
          </a:p>
        </p:txBody>
      </p:sp>
      <p:sp>
        <p:nvSpPr>
          <p:cNvPr id="10" name="Google Shape;21;p3">
            <a:extLst>
              <a:ext uri="{FF2B5EF4-FFF2-40B4-BE49-F238E27FC236}">
                <a16:creationId xmlns:a16="http://schemas.microsoft.com/office/drawing/2014/main" id="{5F9E34B6-C202-5053-3CDC-F87D1AD728C8}"/>
              </a:ext>
            </a:extLst>
          </p:cNvPr>
          <p:cNvSpPr/>
          <p:nvPr userDrawn="1"/>
        </p:nvSpPr>
        <p:spPr>
          <a:xfrm rot="16200000">
            <a:off x="-411209" y="692967"/>
            <a:ext cx="6858001" cy="5489313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4;p3">
            <a:extLst>
              <a:ext uri="{FF2B5EF4-FFF2-40B4-BE49-F238E27FC236}">
                <a16:creationId xmlns:a16="http://schemas.microsoft.com/office/drawing/2014/main" id="{5B51B609-AA75-D9DF-C49A-F39419480385}"/>
              </a:ext>
            </a:extLst>
          </p:cNvPr>
          <p:cNvSpPr txBox="1">
            <a:spLocks noGrp="1"/>
          </p:cNvSpPr>
          <p:nvPr>
            <p:ph type="body" idx="29"/>
          </p:nvPr>
        </p:nvSpPr>
        <p:spPr>
          <a:xfrm>
            <a:off x="719138" y="1824039"/>
            <a:ext cx="4643437" cy="443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8" name="Título 4">
            <a:extLst>
              <a:ext uri="{FF2B5EF4-FFF2-40B4-BE49-F238E27FC236}">
                <a16:creationId xmlns:a16="http://schemas.microsoft.com/office/drawing/2014/main" id="{59ADDF36-B757-3C74-B79F-645849F9A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9640"/>
            <a:ext cx="4643437" cy="876447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7331DB3-8F64-60FC-6156-4E6551BA0268}"/>
              </a:ext>
            </a:extLst>
          </p:cNvPr>
          <p:cNvCxnSpPr>
            <a:cxnSpLocks/>
          </p:cNvCxnSpPr>
          <p:nvPr userDrawn="1"/>
        </p:nvCxnSpPr>
        <p:spPr>
          <a:xfrm>
            <a:off x="6335863" y="5523835"/>
            <a:ext cx="4883000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3B4B7874-DF34-69B0-C071-16DD48F9EA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5" name="Google Shape;68;p17">
            <a:extLst>
              <a:ext uri="{FF2B5EF4-FFF2-40B4-BE49-F238E27FC236}">
                <a16:creationId xmlns:a16="http://schemas.microsoft.com/office/drawing/2014/main" id="{345E2E4D-8D66-2DF9-C5C7-6DF47F32024F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195F45D-AC7C-A379-2BD9-CA583F703AE5}"/>
              </a:ext>
            </a:extLst>
          </p:cNvPr>
          <p:cNvGrpSpPr/>
          <p:nvPr userDrawn="1"/>
        </p:nvGrpSpPr>
        <p:grpSpPr>
          <a:xfrm>
            <a:off x="9472648" y="298284"/>
            <a:ext cx="1998629" cy="445976"/>
            <a:chOff x="739310" y="5294943"/>
            <a:chExt cx="1998629" cy="445976"/>
          </a:xfrm>
        </p:grpSpPr>
        <p:pic>
          <p:nvPicPr>
            <p:cNvPr id="9" name="Gráfico 128">
              <a:extLst>
                <a:ext uri="{FF2B5EF4-FFF2-40B4-BE49-F238E27FC236}">
                  <a16:creationId xmlns:a16="http://schemas.microsoft.com/office/drawing/2014/main" id="{57E06DC1-FABA-0C05-5FAC-B854ADFE2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39310" y="5294943"/>
              <a:ext cx="1998629" cy="420764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87C4C531-7AE1-640B-1D97-78C92C2942E2}"/>
                </a:ext>
              </a:extLst>
            </p:cNvPr>
            <p:cNvSpPr txBox="1"/>
            <p:nvPr/>
          </p:nvSpPr>
          <p:spPr>
            <a:xfrm>
              <a:off x="833148" y="5433142"/>
              <a:ext cx="1904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Link para vídeo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309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40A156-82E7-7E82-4C64-84258B7079C3}"/>
              </a:ext>
            </a:extLst>
          </p:cNvPr>
          <p:cNvSpPr/>
          <p:nvPr userDrawn="1"/>
        </p:nvSpPr>
        <p:spPr>
          <a:xfrm>
            <a:off x="5129128" y="719138"/>
            <a:ext cx="6458561" cy="5830035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25" name="Google Shape;21;p3">
            <a:extLst>
              <a:ext uri="{FF2B5EF4-FFF2-40B4-BE49-F238E27FC236}">
                <a16:creationId xmlns:a16="http://schemas.microsoft.com/office/drawing/2014/main" id="{23C86A93-45B6-8E43-FF6A-D14DCE339BCB}"/>
              </a:ext>
            </a:extLst>
          </p:cNvPr>
          <p:cNvSpPr/>
          <p:nvPr userDrawn="1"/>
        </p:nvSpPr>
        <p:spPr>
          <a:xfrm rot="16200000">
            <a:off x="-808605" y="1081740"/>
            <a:ext cx="6858002" cy="4694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4;p3">
            <a:extLst>
              <a:ext uri="{FF2B5EF4-FFF2-40B4-BE49-F238E27FC236}">
                <a16:creationId xmlns:a16="http://schemas.microsoft.com/office/drawing/2014/main" id="{A6374440-C9AE-A6F6-1FD4-8953C15FD39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719139" y="1824039"/>
            <a:ext cx="3963986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03807F96-1FF7-0A4D-BD68-28C329ED3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8"/>
            <a:ext cx="3963987" cy="8775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Mídia 14">
            <a:extLst>
              <a:ext uri="{FF2B5EF4-FFF2-40B4-BE49-F238E27FC236}">
                <a16:creationId xmlns:a16="http://schemas.microsoft.com/office/drawing/2014/main" id="{E74C96A8-AF92-1E10-78CD-37443D6B5871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5408396" y="1564087"/>
            <a:ext cx="5988426" cy="3626798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38100">
            <a:solidFill>
              <a:srgbClr val="16A97A"/>
            </a:solidFill>
          </a:ln>
        </p:spPr>
        <p:txBody>
          <a:bodyPr tIns="2160000" anchor="ctr"/>
          <a:lstStyle>
            <a:lvl1pPr marL="0" indent="0" algn="ctr">
              <a:buNone/>
              <a:defRPr sz="1600"/>
            </a:lvl1pPr>
          </a:lstStyle>
          <a:p>
            <a:endParaRPr lang="pt-BR" dirty="0"/>
          </a:p>
        </p:txBody>
      </p:sp>
      <p:sp>
        <p:nvSpPr>
          <p:cNvPr id="4" name="Google Shape;24;p3">
            <a:extLst>
              <a:ext uri="{FF2B5EF4-FFF2-40B4-BE49-F238E27FC236}">
                <a16:creationId xmlns:a16="http://schemas.microsoft.com/office/drawing/2014/main" id="{028CAE2D-1811-F927-D616-A8476B3328D1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5408395" y="5416456"/>
            <a:ext cx="5988425" cy="395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6" name="Google Shape;24;p3">
            <a:extLst>
              <a:ext uri="{FF2B5EF4-FFF2-40B4-BE49-F238E27FC236}">
                <a16:creationId xmlns:a16="http://schemas.microsoft.com/office/drawing/2014/main" id="{A95AEE6A-1E30-9DFC-49EB-A2033E77633F}"/>
              </a:ext>
            </a:extLst>
          </p:cNvPr>
          <p:cNvSpPr txBox="1">
            <a:spLocks noGrp="1"/>
          </p:cNvSpPr>
          <p:nvPr>
            <p:ph type="body" idx="25" hasCustomPrompt="1"/>
          </p:nvPr>
        </p:nvSpPr>
        <p:spPr>
          <a:xfrm>
            <a:off x="5408395" y="5888332"/>
            <a:ext cx="5988425" cy="49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do vídeo, inclua o endereço na e a data de acesso. 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 dirty="0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 dirty="0"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F5862C8F-0A79-245A-F0D1-443211C14FA4}"/>
              </a:ext>
            </a:extLst>
          </p:cNvPr>
          <p:cNvSpPr txBox="1">
            <a:spLocks noGrp="1"/>
          </p:cNvSpPr>
          <p:nvPr>
            <p:ph type="body" idx="27" hasCustomPrompt="1"/>
          </p:nvPr>
        </p:nvSpPr>
        <p:spPr>
          <a:xfrm>
            <a:off x="5408394" y="931645"/>
            <a:ext cx="5988425" cy="55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 título</a:t>
            </a:r>
            <a:endParaRPr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2142A82-D45F-3720-C8D7-DD524E00DC79}"/>
              </a:ext>
            </a:extLst>
          </p:cNvPr>
          <p:cNvCxnSpPr>
            <a:cxnSpLocks/>
          </p:cNvCxnSpPr>
          <p:nvPr userDrawn="1"/>
        </p:nvCxnSpPr>
        <p:spPr>
          <a:xfrm>
            <a:off x="5408393" y="5909025"/>
            <a:ext cx="5988426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C14C71B3-8213-3986-DAF6-3F204FF88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12" name="Google Shape;68;p17">
            <a:extLst>
              <a:ext uri="{FF2B5EF4-FFF2-40B4-BE49-F238E27FC236}">
                <a16:creationId xmlns:a16="http://schemas.microsoft.com/office/drawing/2014/main" id="{EB69037D-3CE3-76D9-070E-248377C20AD9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C2D9CC7-B55E-9E59-30CE-B1AECD0B01CC}"/>
              </a:ext>
            </a:extLst>
          </p:cNvPr>
          <p:cNvGrpSpPr/>
          <p:nvPr userDrawn="1"/>
        </p:nvGrpSpPr>
        <p:grpSpPr>
          <a:xfrm>
            <a:off x="9589060" y="297271"/>
            <a:ext cx="1998629" cy="445976"/>
            <a:chOff x="739310" y="5294943"/>
            <a:chExt cx="1998629" cy="445976"/>
          </a:xfrm>
        </p:grpSpPr>
        <p:pic>
          <p:nvPicPr>
            <p:cNvPr id="14" name="Gráfico 128">
              <a:extLst>
                <a:ext uri="{FF2B5EF4-FFF2-40B4-BE49-F238E27FC236}">
                  <a16:creationId xmlns:a16="http://schemas.microsoft.com/office/drawing/2014/main" id="{8E1DD392-CF4C-08BE-7606-6361300AA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39310" y="5294943"/>
              <a:ext cx="1998629" cy="420764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581E792-9404-EF2B-D051-AE788FB9CE7E}"/>
                </a:ext>
              </a:extLst>
            </p:cNvPr>
            <p:cNvSpPr txBox="1"/>
            <p:nvPr/>
          </p:nvSpPr>
          <p:spPr>
            <a:xfrm>
              <a:off x="833148" y="5433142"/>
              <a:ext cx="1904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Link para vídeo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709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Capa_Linguagens" preserve="1" userDrawn="1">
  <p:cSld name="1_1. Capa_aprofundando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adrão do plano de fundo&#10;&#10;Descrição gerada automaticamente">
            <a:extLst>
              <a:ext uri="{FF2B5EF4-FFF2-40B4-BE49-F238E27FC236}">
                <a16:creationId xmlns:a16="http://schemas.microsoft.com/office/drawing/2014/main" id="{4AE3F628-6342-0624-6F3D-E978F03A2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3179" y="-61548"/>
            <a:ext cx="12418358" cy="695973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F64E773-A582-C279-C790-2A0F67E1C29C}"/>
              </a:ext>
            </a:extLst>
          </p:cNvPr>
          <p:cNvSpPr/>
          <p:nvPr userDrawn="1"/>
        </p:nvSpPr>
        <p:spPr>
          <a:xfrm>
            <a:off x="1916723" y="2250832"/>
            <a:ext cx="8757138" cy="2414672"/>
          </a:xfrm>
          <a:custGeom>
            <a:avLst/>
            <a:gdLst>
              <a:gd name="connsiteX0" fmla="*/ 0 w 8678007"/>
              <a:gd name="connsiteY0" fmla="*/ 0 h 2273300"/>
              <a:gd name="connsiteX1" fmla="*/ 8678007 w 8678007"/>
              <a:gd name="connsiteY1" fmla="*/ 0 h 2273300"/>
              <a:gd name="connsiteX2" fmla="*/ 8678007 w 8678007"/>
              <a:gd name="connsiteY2" fmla="*/ 2273300 h 2273300"/>
              <a:gd name="connsiteX3" fmla="*/ 0 w 8678007"/>
              <a:gd name="connsiteY3" fmla="*/ 2273300 h 2273300"/>
              <a:gd name="connsiteX4" fmla="*/ 0 w 8678007"/>
              <a:gd name="connsiteY4" fmla="*/ 0 h 2273300"/>
              <a:gd name="connsiteX0" fmla="*/ 1644161 w 8678007"/>
              <a:gd name="connsiteY0" fmla="*/ 8792 h 2273300"/>
              <a:gd name="connsiteX1" fmla="*/ 8678007 w 8678007"/>
              <a:gd name="connsiteY1" fmla="*/ 0 h 2273300"/>
              <a:gd name="connsiteX2" fmla="*/ 8678007 w 8678007"/>
              <a:gd name="connsiteY2" fmla="*/ 2273300 h 2273300"/>
              <a:gd name="connsiteX3" fmla="*/ 0 w 8678007"/>
              <a:gd name="connsiteY3" fmla="*/ 2273300 h 2273300"/>
              <a:gd name="connsiteX4" fmla="*/ 1644161 w 8678007"/>
              <a:gd name="connsiteY4" fmla="*/ 8792 h 2273300"/>
              <a:gd name="connsiteX0" fmla="*/ 316523 w 8678007"/>
              <a:gd name="connsiteY0" fmla="*/ 17585 h 2273300"/>
              <a:gd name="connsiteX1" fmla="*/ 8678007 w 8678007"/>
              <a:gd name="connsiteY1" fmla="*/ 0 h 2273300"/>
              <a:gd name="connsiteX2" fmla="*/ 8678007 w 8678007"/>
              <a:gd name="connsiteY2" fmla="*/ 2273300 h 2273300"/>
              <a:gd name="connsiteX3" fmla="*/ 0 w 8678007"/>
              <a:gd name="connsiteY3" fmla="*/ 2273300 h 2273300"/>
              <a:gd name="connsiteX4" fmla="*/ 316523 w 8678007"/>
              <a:gd name="connsiteY4" fmla="*/ 17585 h 2273300"/>
              <a:gd name="connsiteX0" fmla="*/ 395654 w 8757138"/>
              <a:gd name="connsiteY0" fmla="*/ 17585 h 2273300"/>
              <a:gd name="connsiteX1" fmla="*/ 8757138 w 8757138"/>
              <a:gd name="connsiteY1" fmla="*/ 0 h 2273300"/>
              <a:gd name="connsiteX2" fmla="*/ 8757138 w 8757138"/>
              <a:gd name="connsiteY2" fmla="*/ 2273300 h 2273300"/>
              <a:gd name="connsiteX3" fmla="*/ 0 w 8757138"/>
              <a:gd name="connsiteY3" fmla="*/ 2273300 h 2273300"/>
              <a:gd name="connsiteX4" fmla="*/ 395654 w 8757138"/>
              <a:gd name="connsiteY4" fmla="*/ 17585 h 2273300"/>
              <a:gd name="connsiteX0" fmla="*/ 395654 w 8757138"/>
              <a:gd name="connsiteY0" fmla="*/ 0 h 2255715"/>
              <a:gd name="connsiteX1" fmla="*/ 7543800 w 8757138"/>
              <a:gd name="connsiteY1" fmla="*/ 87923 h 2255715"/>
              <a:gd name="connsiteX2" fmla="*/ 8757138 w 8757138"/>
              <a:gd name="connsiteY2" fmla="*/ 2255715 h 2255715"/>
              <a:gd name="connsiteX3" fmla="*/ 0 w 8757138"/>
              <a:gd name="connsiteY3" fmla="*/ 2255715 h 2255715"/>
              <a:gd name="connsiteX4" fmla="*/ 395654 w 8757138"/>
              <a:gd name="connsiteY4" fmla="*/ 0 h 2255715"/>
              <a:gd name="connsiteX0" fmla="*/ 395654 w 8757138"/>
              <a:gd name="connsiteY0" fmla="*/ 0 h 2255715"/>
              <a:gd name="connsiteX1" fmla="*/ 8018584 w 8757138"/>
              <a:gd name="connsiteY1" fmla="*/ 8792 h 2255715"/>
              <a:gd name="connsiteX2" fmla="*/ 8757138 w 8757138"/>
              <a:gd name="connsiteY2" fmla="*/ 2255715 h 2255715"/>
              <a:gd name="connsiteX3" fmla="*/ 0 w 8757138"/>
              <a:gd name="connsiteY3" fmla="*/ 2255715 h 2255715"/>
              <a:gd name="connsiteX4" fmla="*/ 395654 w 8757138"/>
              <a:gd name="connsiteY4" fmla="*/ 0 h 225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7138" h="2255715">
                <a:moveTo>
                  <a:pt x="395654" y="0"/>
                </a:moveTo>
                <a:lnTo>
                  <a:pt x="8018584" y="8792"/>
                </a:lnTo>
                <a:lnTo>
                  <a:pt x="8757138" y="2255715"/>
                </a:lnTo>
                <a:lnTo>
                  <a:pt x="0" y="2255715"/>
                </a:lnTo>
                <a:lnTo>
                  <a:pt x="395654" y="0"/>
                </a:lnTo>
                <a:close/>
              </a:path>
            </a:pathLst>
          </a:custGeom>
          <a:solidFill>
            <a:srgbClr val="8035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Google Shape;12;p2">
            <a:extLst>
              <a:ext uri="{FF2B5EF4-FFF2-40B4-BE49-F238E27FC236}">
                <a16:creationId xmlns:a16="http://schemas.microsoft.com/office/drawing/2014/main" id="{64566CAB-72B9-54DA-17BF-E1DAD974353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157792" y="6074368"/>
            <a:ext cx="2712967" cy="3525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464B02BF-A195-4EB8-D94E-EF092D7DDF31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3160306" y="2624539"/>
            <a:ext cx="6100652" cy="97640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6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Aprofundando  </a:t>
            </a:r>
            <a:endParaRPr dirty="0"/>
          </a:p>
        </p:txBody>
      </p:sp>
      <p:sp>
        <p:nvSpPr>
          <p:cNvPr id="5" name="Google Shape;68;p17">
            <a:extLst>
              <a:ext uri="{FF2B5EF4-FFF2-40B4-BE49-F238E27FC236}">
                <a16:creationId xmlns:a16="http://schemas.microsoft.com/office/drawing/2014/main" id="{A718D655-DE0C-BD17-DA2D-78324FE48B2D}"/>
              </a:ext>
            </a:extLst>
          </p:cNvPr>
          <p:cNvSpPr txBox="1">
            <a:spLocks/>
          </p:cNvSpPr>
          <p:nvPr userDrawn="1"/>
        </p:nvSpPr>
        <p:spPr>
          <a:xfrm>
            <a:off x="2741767" y="3593667"/>
            <a:ext cx="8038362" cy="89330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216000" tIns="72000" rIns="216000" bIns="72000" anchor="ctr" anchorCtr="0">
            <a:sp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Rubik Bold" pitchFamily="2" charset="-79"/>
                <a:ea typeface="+mn-ea"/>
                <a:cs typeface="Rubik Bold" pitchFamily="2" charset="-79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ClrTx/>
            </a:pPr>
            <a:r>
              <a:rPr lang="pt-BR" sz="1800" b="0" i="0" u="none" strike="noStrike" kern="1200" cap="none" dirty="0">
                <a:solidFill>
                  <a:schemeClr val="bg1"/>
                </a:solidFill>
                <a:latin typeface="Rubik Bold" pitchFamily="2" charset="-79"/>
                <a:ea typeface="+mn-ea"/>
                <a:cs typeface="Rubik Bold" pitchFamily="2" charset="-79"/>
                <a:sym typeface="Arial"/>
              </a:rPr>
              <a:t>A seguir, você encontra uma seleção de exercícios extras, </a:t>
            </a:r>
          </a:p>
          <a:p>
            <a:pPr marL="0">
              <a:buClrTx/>
            </a:pPr>
            <a:r>
              <a:rPr lang="pt-BR" sz="1800" b="0" i="0" u="none" strike="noStrike" kern="1200" cap="none" dirty="0">
                <a:solidFill>
                  <a:schemeClr val="bg1"/>
                </a:solidFill>
                <a:latin typeface="Rubik Bold" pitchFamily="2" charset="-79"/>
                <a:ea typeface="+mn-ea"/>
                <a:cs typeface="Rubik Bold" pitchFamily="2" charset="-79"/>
                <a:sym typeface="Arial"/>
              </a:rPr>
              <a:t>que ampliam as possibilidades de prática, de retomada e aprofundamento do conteúdo estudado.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982160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363DC94E-E6C4-0ED7-493A-29146A4DE51B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Espaço Reservado para Mídia 14">
            <a:extLst>
              <a:ext uri="{FF2B5EF4-FFF2-40B4-BE49-F238E27FC236}">
                <a16:creationId xmlns:a16="http://schemas.microsoft.com/office/drawing/2014/main" id="{5D983BEE-1E41-CD5D-D250-1BD6E46B6584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772656" y="962606"/>
            <a:ext cx="8818105" cy="5553892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38100">
            <a:solidFill>
              <a:srgbClr val="16A97A"/>
            </a:solidFill>
          </a:ln>
        </p:spPr>
        <p:txBody>
          <a:bodyPr tIns="2160000" anchor="ctr"/>
          <a:lstStyle>
            <a:lvl1pPr marL="0" indent="0" algn="ctr">
              <a:buNone/>
              <a:defRPr sz="1600"/>
            </a:lvl1pPr>
          </a:lstStyle>
          <a:p>
            <a:endParaRPr lang="pt-BR" dirty="0"/>
          </a:p>
        </p:txBody>
      </p:sp>
      <p:sp>
        <p:nvSpPr>
          <p:cNvPr id="2" name="Google Shape;24;p3">
            <a:extLst>
              <a:ext uri="{FF2B5EF4-FFF2-40B4-BE49-F238E27FC236}">
                <a16:creationId xmlns:a16="http://schemas.microsoft.com/office/drawing/2014/main" id="{CBCD77F1-8D06-262E-593F-266EA9E92EB5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9955174" y="962606"/>
            <a:ext cx="1635368" cy="371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4" name="Google Shape;24;p3">
            <a:extLst>
              <a:ext uri="{FF2B5EF4-FFF2-40B4-BE49-F238E27FC236}">
                <a16:creationId xmlns:a16="http://schemas.microsoft.com/office/drawing/2014/main" id="{72A40609-B336-14C3-7B75-D532F21ABC7F}"/>
              </a:ext>
            </a:extLst>
          </p:cNvPr>
          <p:cNvSpPr txBox="1">
            <a:spLocks noGrp="1"/>
          </p:cNvSpPr>
          <p:nvPr>
            <p:ph type="body" idx="25" hasCustomPrompt="1"/>
          </p:nvPr>
        </p:nvSpPr>
        <p:spPr>
          <a:xfrm>
            <a:off x="9955174" y="4878875"/>
            <a:ext cx="1635368" cy="163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do vídeo, inclua  endereço e data de acesso. </a:t>
            </a:r>
            <a:r>
              <a:rPr lang="pt-BR" dirty="0" err="1"/>
              <a:t>Ex</a:t>
            </a:r>
            <a:r>
              <a:rPr lang="pt-BR" dirty="0"/>
              <a:t>: Disponível em: http://www.aaa.com/. Acesso em 02 abr. 2024.</a:t>
            </a:r>
          </a:p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endParaRPr lang="pt-BR" dirty="0"/>
          </a:p>
          <a:p>
            <a:endParaRPr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8AF5CC5-1B56-F0FB-88B1-487BD0CE6E26}"/>
              </a:ext>
            </a:extLst>
          </p:cNvPr>
          <p:cNvCxnSpPr>
            <a:cxnSpLocks/>
          </p:cNvCxnSpPr>
          <p:nvPr userDrawn="1"/>
        </p:nvCxnSpPr>
        <p:spPr>
          <a:xfrm>
            <a:off x="9955174" y="4878875"/>
            <a:ext cx="1635368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9F84BDE-70F7-51D9-6B01-19F540E83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7" name="Google Shape;68;p17">
            <a:extLst>
              <a:ext uri="{FF2B5EF4-FFF2-40B4-BE49-F238E27FC236}">
                <a16:creationId xmlns:a16="http://schemas.microsoft.com/office/drawing/2014/main" id="{73336FE8-47C3-4157-E969-6F3FC505C6D9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0E99B75-1203-98E4-743B-A5919B34119A}"/>
              </a:ext>
            </a:extLst>
          </p:cNvPr>
          <p:cNvGrpSpPr/>
          <p:nvPr userDrawn="1"/>
        </p:nvGrpSpPr>
        <p:grpSpPr>
          <a:xfrm>
            <a:off x="7609384" y="525256"/>
            <a:ext cx="1998629" cy="445976"/>
            <a:chOff x="739310" y="5294943"/>
            <a:chExt cx="1998629" cy="445976"/>
          </a:xfrm>
        </p:grpSpPr>
        <p:pic>
          <p:nvPicPr>
            <p:cNvPr id="10" name="Gráfico 128">
              <a:extLst>
                <a:ext uri="{FF2B5EF4-FFF2-40B4-BE49-F238E27FC236}">
                  <a16:creationId xmlns:a16="http://schemas.microsoft.com/office/drawing/2014/main" id="{4C22C221-64D7-B5C4-68D9-C856631D6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39310" y="5294943"/>
              <a:ext cx="1998629" cy="420764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CE9C2D0F-25E2-BFD8-E587-023A10CDF2FC}"/>
                </a:ext>
              </a:extLst>
            </p:cNvPr>
            <p:cNvSpPr txBox="1"/>
            <p:nvPr/>
          </p:nvSpPr>
          <p:spPr>
            <a:xfrm>
              <a:off x="833148" y="5433142"/>
              <a:ext cx="1904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Link para vídeo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3463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na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;p3">
            <a:extLst>
              <a:ext uri="{FF2B5EF4-FFF2-40B4-BE49-F238E27FC236}">
                <a16:creationId xmlns:a16="http://schemas.microsoft.com/office/drawing/2014/main" id="{F8A1457F-2DA2-0578-B8FD-0F95E5769752}"/>
              </a:ext>
            </a:extLst>
          </p:cNvPr>
          <p:cNvSpPr/>
          <p:nvPr userDrawn="1"/>
        </p:nvSpPr>
        <p:spPr>
          <a:xfrm rot="16200000">
            <a:off x="-808605" y="1081740"/>
            <a:ext cx="6858002" cy="4694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4;p3">
            <a:extLst>
              <a:ext uri="{FF2B5EF4-FFF2-40B4-BE49-F238E27FC236}">
                <a16:creationId xmlns:a16="http://schemas.microsoft.com/office/drawing/2014/main" id="{8B1C0229-5F76-B79D-4530-155AE834008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719139" y="1824039"/>
            <a:ext cx="3963986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FC3BDF1E-6F83-3DF2-6E99-E53F869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8"/>
            <a:ext cx="3963987" cy="8775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6" name="Graphic 5">
            <a:extLst>
              <a:ext uri="{FF2B5EF4-FFF2-40B4-BE49-F238E27FC236}">
                <a16:creationId xmlns:a16="http://schemas.microsoft.com/office/drawing/2014/main" id="{73B439C3-05E2-5DFF-7FEF-0B873B629638}"/>
              </a:ext>
            </a:extLst>
          </p:cNvPr>
          <p:cNvSpPr/>
          <p:nvPr userDrawn="1"/>
        </p:nvSpPr>
        <p:spPr>
          <a:xfrm>
            <a:off x="6141609" y="717553"/>
            <a:ext cx="4885249" cy="5419608"/>
          </a:xfrm>
          <a:prstGeom prst="roundRect">
            <a:avLst>
              <a:gd name="adj" fmla="val 2976"/>
            </a:avLst>
          </a:prstGeom>
          <a:solidFill>
            <a:srgbClr val="E1FBF3"/>
          </a:solidFill>
          <a:ln w="38100" cap="flat">
            <a:solidFill>
              <a:srgbClr val="16A97A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20" name="Google Shape;24;p3">
            <a:extLst>
              <a:ext uri="{FF2B5EF4-FFF2-40B4-BE49-F238E27FC236}">
                <a16:creationId xmlns:a16="http://schemas.microsoft.com/office/drawing/2014/main" id="{AEBB0955-4318-682D-381D-B959CE7D2BB2}"/>
              </a:ext>
            </a:extLst>
          </p:cNvPr>
          <p:cNvSpPr txBox="1">
            <a:spLocks noGrp="1"/>
          </p:cNvSpPr>
          <p:nvPr>
            <p:ph type="body" idx="22" hasCustomPrompt="1"/>
          </p:nvPr>
        </p:nvSpPr>
        <p:spPr>
          <a:xfrm>
            <a:off x="6381834" y="931644"/>
            <a:ext cx="4411663" cy="446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24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a citação</a:t>
            </a:r>
            <a:endParaRPr dirty="0"/>
          </a:p>
        </p:txBody>
      </p:sp>
      <p:sp>
        <p:nvSpPr>
          <p:cNvPr id="21" name="Google Shape;24;p3">
            <a:extLst>
              <a:ext uri="{FF2B5EF4-FFF2-40B4-BE49-F238E27FC236}">
                <a16:creationId xmlns:a16="http://schemas.microsoft.com/office/drawing/2014/main" id="{A26B0622-96A7-4461-9FE4-571781EA5890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381834" y="5562306"/>
            <a:ext cx="4411662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1" i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Nome e sobrenome do autor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63DDE558-78CC-F1C7-4102-FD62E70C11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0647" y="585772"/>
            <a:ext cx="441923" cy="33144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5900F36-21E0-5518-98C8-41F26DEB7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5" name="Google Shape;68;p17">
            <a:extLst>
              <a:ext uri="{FF2B5EF4-FFF2-40B4-BE49-F238E27FC236}">
                <a16:creationId xmlns:a16="http://schemas.microsoft.com/office/drawing/2014/main" id="{48D4BC78-0FD6-D4F4-C880-CE06CC8CA32A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14333452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na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;p3">
            <a:extLst>
              <a:ext uri="{FF2B5EF4-FFF2-40B4-BE49-F238E27FC236}">
                <a16:creationId xmlns:a16="http://schemas.microsoft.com/office/drawing/2014/main" id="{A129D342-5016-116C-943E-12CD2B6A5D3C}"/>
              </a:ext>
            </a:extLst>
          </p:cNvPr>
          <p:cNvSpPr/>
          <p:nvPr userDrawn="1"/>
        </p:nvSpPr>
        <p:spPr>
          <a:xfrm rot="16200000">
            <a:off x="-244433" y="517564"/>
            <a:ext cx="6858001" cy="582286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Espaço Reservado para Imagem 10">
            <a:extLst>
              <a:ext uri="{FF2B5EF4-FFF2-40B4-BE49-F238E27FC236}">
                <a16:creationId xmlns:a16="http://schemas.microsoft.com/office/drawing/2014/main" id="{49C8564A-C432-4FAB-CB28-68AB44010F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0964" y="1024607"/>
            <a:ext cx="5211762" cy="3976003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16A97A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3" name="Graphic 5">
            <a:extLst>
              <a:ext uri="{FF2B5EF4-FFF2-40B4-BE49-F238E27FC236}">
                <a16:creationId xmlns:a16="http://schemas.microsoft.com/office/drawing/2014/main" id="{C477FC1C-537A-F83F-6918-FF9AFD70112B}"/>
              </a:ext>
            </a:extLst>
          </p:cNvPr>
          <p:cNvSpPr/>
          <p:nvPr userDrawn="1"/>
        </p:nvSpPr>
        <p:spPr>
          <a:xfrm>
            <a:off x="6587612" y="717553"/>
            <a:ext cx="4885249" cy="5419608"/>
          </a:xfrm>
          <a:prstGeom prst="roundRect">
            <a:avLst>
              <a:gd name="adj" fmla="val 2976"/>
            </a:avLst>
          </a:prstGeom>
          <a:solidFill>
            <a:srgbClr val="E1FBF3"/>
          </a:solidFill>
          <a:ln w="38100" cap="flat">
            <a:solidFill>
              <a:srgbClr val="16A97A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5" name="Google Shape;24;p3">
            <a:extLst>
              <a:ext uri="{FF2B5EF4-FFF2-40B4-BE49-F238E27FC236}">
                <a16:creationId xmlns:a16="http://schemas.microsoft.com/office/drawing/2014/main" id="{BE6DA8C9-F1A7-5A9B-1565-3F4777B34354}"/>
              </a:ext>
            </a:extLst>
          </p:cNvPr>
          <p:cNvSpPr txBox="1">
            <a:spLocks noGrp="1"/>
          </p:cNvSpPr>
          <p:nvPr>
            <p:ph type="body" idx="22" hasCustomPrompt="1"/>
          </p:nvPr>
        </p:nvSpPr>
        <p:spPr>
          <a:xfrm>
            <a:off x="6827837" y="931644"/>
            <a:ext cx="4411663" cy="446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24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a citação</a:t>
            </a:r>
            <a:endParaRPr dirty="0"/>
          </a:p>
        </p:txBody>
      </p:sp>
      <p:sp>
        <p:nvSpPr>
          <p:cNvPr id="7" name="Google Shape;24;p3">
            <a:extLst>
              <a:ext uri="{FF2B5EF4-FFF2-40B4-BE49-F238E27FC236}">
                <a16:creationId xmlns:a16="http://schemas.microsoft.com/office/drawing/2014/main" id="{8FD6BEB1-AE76-D6FD-33F1-02876F20C37A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827837" y="5562306"/>
            <a:ext cx="4411662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1" i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Nome e sobrenome do autor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D64F77C-1D9C-913A-0FFE-BC321BB2E6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6650" y="585772"/>
            <a:ext cx="441923" cy="331442"/>
          </a:xfrm>
          <a:prstGeom prst="rect">
            <a:avLst/>
          </a:prstGeom>
        </p:spPr>
      </p:pic>
      <p:sp>
        <p:nvSpPr>
          <p:cNvPr id="11" name="Google Shape;24;p3">
            <a:extLst>
              <a:ext uri="{FF2B5EF4-FFF2-40B4-BE49-F238E27FC236}">
                <a16:creationId xmlns:a16="http://schemas.microsoft.com/office/drawing/2014/main" id="{1A979B14-A748-7509-D3AC-F39F9DCBAD05}"/>
              </a:ext>
            </a:extLst>
          </p:cNvPr>
          <p:cNvSpPr txBox="1">
            <a:spLocks noGrp="1"/>
          </p:cNvSpPr>
          <p:nvPr>
            <p:ph type="body" idx="25" hasCustomPrompt="1"/>
          </p:nvPr>
        </p:nvSpPr>
        <p:spPr>
          <a:xfrm>
            <a:off x="560964" y="5126236"/>
            <a:ext cx="5211762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80E5A768-4690-EEBE-300F-384B410B803C}"/>
              </a:ext>
            </a:extLst>
          </p:cNvPr>
          <p:cNvSpPr txBox="1">
            <a:spLocks noGrp="1"/>
          </p:cNvSpPr>
          <p:nvPr>
            <p:ph type="body" idx="26" hasCustomPrompt="1"/>
          </p:nvPr>
        </p:nvSpPr>
        <p:spPr>
          <a:xfrm>
            <a:off x="560964" y="5944124"/>
            <a:ext cx="5211762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da imagem, inclua o endereço na e a data de acesso. 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 dirty="0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036664B-E856-3B1F-0E87-DC47F24BF2E8}"/>
              </a:ext>
            </a:extLst>
          </p:cNvPr>
          <p:cNvCxnSpPr>
            <a:cxnSpLocks/>
          </p:cNvCxnSpPr>
          <p:nvPr userDrawn="1"/>
        </p:nvCxnSpPr>
        <p:spPr>
          <a:xfrm>
            <a:off x="560964" y="5909025"/>
            <a:ext cx="5211762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6808838D-DAB1-FCAF-202D-D60AE23679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845AE737-B59A-411C-85E0-C6B6844FB249}"/>
              </a:ext>
            </a:extLst>
          </p:cNvPr>
          <p:cNvSpPr txBox="1">
            <a:spLocks noGrp="1"/>
          </p:cNvSpPr>
          <p:nvPr>
            <p:ph type="subTitle" idx="27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30339524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na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;p3">
            <a:extLst>
              <a:ext uri="{FF2B5EF4-FFF2-40B4-BE49-F238E27FC236}">
                <a16:creationId xmlns:a16="http://schemas.microsoft.com/office/drawing/2014/main" id="{9D5E9836-5F78-75EC-3D45-A3263CD6BA9A}"/>
              </a:ext>
            </a:extLst>
          </p:cNvPr>
          <p:cNvSpPr/>
          <p:nvPr userDrawn="1"/>
        </p:nvSpPr>
        <p:spPr>
          <a:xfrm rot="16200000">
            <a:off x="-244433" y="517564"/>
            <a:ext cx="6858001" cy="582286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Espaço Reservado para Mídia 14">
            <a:extLst>
              <a:ext uri="{FF2B5EF4-FFF2-40B4-BE49-F238E27FC236}">
                <a16:creationId xmlns:a16="http://schemas.microsoft.com/office/drawing/2014/main" id="{9D9D6D9E-217C-168B-1871-3F9AFCE20113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552215" y="1152545"/>
            <a:ext cx="5220512" cy="3809223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38100">
            <a:solidFill>
              <a:srgbClr val="16A97A"/>
            </a:solidFill>
          </a:ln>
        </p:spPr>
        <p:txBody>
          <a:bodyPr tIns="2160000" anchor="ctr"/>
          <a:lstStyle>
            <a:lvl1pPr marL="0" indent="0" algn="ctr">
              <a:buNone/>
              <a:defRPr sz="1600"/>
            </a:lvl1pPr>
          </a:lstStyle>
          <a:p>
            <a:endParaRPr lang="pt-BR" dirty="0"/>
          </a:p>
        </p:txBody>
      </p:sp>
      <p:sp>
        <p:nvSpPr>
          <p:cNvPr id="3" name="Graphic 5">
            <a:extLst>
              <a:ext uri="{FF2B5EF4-FFF2-40B4-BE49-F238E27FC236}">
                <a16:creationId xmlns:a16="http://schemas.microsoft.com/office/drawing/2014/main" id="{212A4CEC-C74C-E1B8-19A3-CDD543B2594D}"/>
              </a:ext>
            </a:extLst>
          </p:cNvPr>
          <p:cNvSpPr/>
          <p:nvPr userDrawn="1"/>
        </p:nvSpPr>
        <p:spPr>
          <a:xfrm>
            <a:off x="6587612" y="717553"/>
            <a:ext cx="4885249" cy="5419608"/>
          </a:xfrm>
          <a:prstGeom prst="roundRect">
            <a:avLst>
              <a:gd name="adj" fmla="val 2976"/>
            </a:avLst>
          </a:prstGeom>
          <a:solidFill>
            <a:srgbClr val="E1FBF3"/>
          </a:solidFill>
          <a:ln w="38100" cap="flat">
            <a:solidFill>
              <a:srgbClr val="16A97A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5" name="Google Shape;24;p3">
            <a:extLst>
              <a:ext uri="{FF2B5EF4-FFF2-40B4-BE49-F238E27FC236}">
                <a16:creationId xmlns:a16="http://schemas.microsoft.com/office/drawing/2014/main" id="{A663AA91-BA3C-6DEB-1177-F99F8AA4AD54}"/>
              </a:ext>
            </a:extLst>
          </p:cNvPr>
          <p:cNvSpPr txBox="1">
            <a:spLocks noGrp="1"/>
          </p:cNvSpPr>
          <p:nvPr>
            <p:ph type="body" idx="22" hasCustomPrompt="1"/>
          </p:nvPr>
        </p:nvSpPr>
        <p:spPr>
          <a:xfrm>
            <a:off x="6827837" y="931644"/>
            <a:ext cx="4411663" cy="446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24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a citação</a:t>
            </a:r>
            <a:endParaRPr dirty="0"/>
          </a:p>
        </p:txBody>
      </p:sp>
      <p:sp>
        <p:nvSpPr>
          <p:cNvPr id="7" name="Google Shape;24;p3">
            <a:extLst>
              <a:ext uri="{FF2B5EF4-FFF2-40B4-BE49-F238E27FC236}">
                <a16:creationId xmlns:a16="http://schemas.microsoft.com/office/drawing/2014/main" id="{CA6F25AF-5261-56CB-6432-9961E30CB377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827837" y="5562306"/>
            <a:ext cx="4411662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1" i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Nome e sobrenome do autor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4A75CA5-9FF7-1D44-B411-3789903313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6650" y="585772"/>
            <a:ext cx="441923" cy="331442"/>
          </a:xfrm>
          <a:prstGeom prst="rect">
            <a:avLst/>
          </a:prstGeom>
        </p:spPr>
      </p:pic>
      <p:sp>
        <p:nvSpPr>
          <p:cNvPr id="11" name="Google Shape;24;p3">
            <a:extLst>
              <a:ext uri="{FF2B5EF4-FFF2-40B4-BE49-F238E27FC236}">
                <a16:creationId xmlns:a16="http://schemas.microsoft.com/office/drawing/2014/main" id="{5A444B45-E008-C507-332E-451C3CB1C1AF}"/>
              </a:ext>
            </a:extLst>
          </p:cNvPr>
          <p:cNvSpPr txBox="1">
            <a:spLocks noGrp="1"/>
          </p:cNvSpPr>
          <p:nvPr>
            <p:ph type="body" idx="25" hasCustomPrompt="1"/>
          </p:nvPr>
        </p:nvSpPr>
        <p:spPr>
          <a:xfrm>
            <a:off x="560964" y="5126236"/>
            <a:ext cx="5211762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3BBE195A-D378-113D-2D02-1C7E5E1616D7}"/>
              </a:ext>
            </a:extLst>
          </p:cNvPr>
          <p:cNvSpPr txBox="1">
            <a:spLocks noGrp="1"/>
          </p:cNvSpPr>
          <p:nvPr>
            <p:ph type="body" idx="26" hasCustomPrompt="1"/>
          </p:nvPr>
        </p:nvSpPr>
        <p:spPr>
          <a:xfrm>
            <a:off x="560964" y="5944124"/>
            <a:ext cx="5211762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do vídeo, inclua o endereço na e a data de acesso. </a:t>
            </a:r>
            <a:r>
              <a:rPr lang="pt-BR" dirty="0" err="1"/>
              <a:t>Ex</a:t>
            </a:r>
            <a:r>
              <a:rPr lang="pt-BR" dirty="0"/>
              <a:t>: Disponível em http://www.aaa.com/. Acesso em 02 abr. 2024.</a:t>
            </a:r>
          </a:p>
          <a:p>
            <a:endParaRPr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E73C101F-14D6-473C-5644-C100DF1A1687}"/>
              </a:ext>
            </a:extLst>
          </p:cNvPr>
          <p:cNvCxnSpPr>
            <a:cxnSpLocks/>
          </p:cNvCxnSpPr>
          <p:nvPr userDrawn="1"/>
        </p:nvCxnSpPr>
        <p:spPr>
          <a:xfrm>
            <a:off x="560964" y="5909025"/>
            <a:ext cx="5211762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7524D30-615D-F582-5BA4-B695AF96FC00}"/>
              </a:ext>
            </a:extLst>
          </p:cNvPr>
          <p:cNvGrpSpPr/>
          <p:nvPr userDrawn="1"/>
        </p:nvGrpSpPr>
        <p:grpSpPr>
          <a:xfrm>
            <a:off x="3791349" y="719288"/>
            <a:ext cx="1998629" cy="445976"/>
            <a:chOff x="739310" y="5294943"/>
            <a:chExt cx="1998629" cy="445976"/>
          </a:xfrm>
        </p:grpSpPr>
        <p:pic>
          <p:nvPicPr>
            <p:cNvPr id="4" name="Gráfico 128">
              <a:extLst>
                <a:ext uri="{FF2B5EF4-FFF2-40B4-BE49-F238E27FC236}">
                  <a16:creationId xmlns:a16="http://schemas.microsoft.com/office/drawing/2014/main" id="{2C19A8C0-E46A-573F-C1A8-2794C494E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39310" y="5294943"/>
              <a:ext cx="1998629" cy="420764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570FBCAA-CF97-127B-7F53-4C71ED6C5E33}"/>
                </a:ext>
              </a:extLst>
            </p:cNvPr>
            <p:cNvSpPr txBox="1"/>
            <p:nvPr/>
          </p:nvSpPr>
          <p:spPr>
            <a:xfrm>
              <a:off x="833148" y="5433142"/>
              <a:ext cx="1904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Link para vídeo</a:t>
              </a:r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FD0C8680-9D2A-F472-C442-04B24F6F08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13" name="Google Shape;68;p17">
            <a:extLst>
              <a:ext uri="{FF2B5EF4-FFF2-40B4-BE49-F238E27FC236}">
                <a16:creationId xmlns:a16="http://schemas.microsoft.com/office/drawing/2014/main" id="{D9EE24B6-0A37-5A0D-9A3C-47FA35A113CD}"/>
              </a:ext>
            </a:extLst>
          </p:cNvPr>
          <p:cNvSpPr txBox="1">
            <a:spLocks noGrp="1"/>
          </p:cNvSpPr>
          <p:nvPr>
            <p:ph type="subTitle" idx="27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758713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o de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EFE975C6-7B4A-7DC4-C774-A62F30AEF195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24;p3">
            <a:extLst>
              <a:ext uri="{FF2B5EF4-FFF2-40B4-BE49-F238E27FC236}">
                <a16:creationId xmlns:a16="http://schemas.microsoft.com/office/drawing/2014/main" id="{E182C44F-7244-35A4-7FF9-805490BE8973}"/>
              </a:ext>
            </a:extLst>
          </p:cNvPr>
          <p:cNvSpPr txBox="1">
            <a:spLocks noGrp="1"/>
          </p:cNvSpPr>
          <p:nvPr>
            <p:ph type="body" idx="26"/>
          </p:nvPr>
        </p:nvSpPr>
        <p:spPr>
          <a:xfrm>
            <a:off x="2076450" y="1941064"/>
            <a:ext cx="3286124" cy="362217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41" name="Google Shape;24;p3">
            <a:extLst>
              <a:ext uri="{FF2B5EF4-FFF2-40B4-BE49-F238E27FC236}">
                <a16:creationId xmlns:a16="http://schemas.microsoft.com/office/drawing/2014/main" id="{F29DCEF0-A634-552D-0224-8B3618B35A2E}"/>
              </a:ext>
            </a:extLst>
          </p:cNvPr>
          <p:cNvSpPr txBox="1">
            <a:spLocks noGrp="1"/>
          </p:cNvSpPr>
          <p:nvPr>
            <p:ph type="body" idx="27"/>
          </p:nvPr>
        </p:nvSpPr>
        <p:spPr>
          <a:xfrm>
            <a:off x="2076450" y="2334744"/>
            <a:ext cx="3286125" cy="60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6" name="Google Shape;24;p3">
            <a:extLst>
              <a:ext uri="{FF2B5EF4-FFF2-40B4-BE49-F238E27FC236}">
                <a16:creationId xmlns:a16="http://schemas.microsoft.com/office/drawing/2014/main" id="{52AC66E2-56C5-E5ED-32EF-B5AAA1B5C8EF}"/>
              </a:ext>
            </a:extLst>
          </p:cNvPr>
          <p:cNvSpPr txBox="1">
            <a:spLocks noGrp="1"/>
          </p:cNvSpPr>
          <p:nvPr>
            <p:ph type="body" idx="28"/>
          </p:nvPr>
        </p:nvSpPr>
        <p:spPr>
          <a:xfrm>
            <a:off x="6827838" y="1938551"/>
            <a:ext cx="3287712" cy="362217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7" name="Google Shape;24;p3">
            <a:extLst>
              <a:ext uri="{FF2B5EF4-FFF2-40B4-BE49-F238E27FC236}">
                <a16:creationId xmlns:a16="http://schemas.microsoft.com/office/drawing/2014/main" id="{8C21714A-7786-286C-C858-77BC8A93D9D4}"/>
              </a:ext>
            </a:extLst>
          </p:cNvPr>
          <p:cNvSpPr txBox="1">
            <a:spLocks noGrp="1"/>
          </p:cNvSpPr>
          <p:nvPr>
            <p:ph type="body" idx="29"/>
          </p:nvPr>
        </p:nvSpPr>
        <p:spPr>
          <a:xfrm>
            <a:off x="6827838" y="2332231"/>
            <a:ext cx="3287713" cy="60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9" name="Google Shape;24;p3">
            <a:extLst>
              <a:ext uri="{FF2B5EF4-FFF2-40B4-BE49-F238E27FC236}">
                <a16:creationId xmlns:a16="http://schemas.microsoft.com/office/drawing/2014/main" id="{28167BBF-C022-2FF7-FFF7-03D8CBA0310A}"/>
              </a:ext>
            </a:extLst>
          </p:cNvPr>
          <p:cNvSpPr txBox="1">
            <a:spLocks noGrp="1"/>
          </p:cNvSpPr>
          <p:nvPr>
            <p:ph type="body" idx="30"/>
          </p:nvPr>
        </p:nvSpPr>
        <p:spPr>
          <a:xfrm>
            <a:off x="2076450" y="3596694"/>
            <a:ext cx="3286124" cy="362217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0" name="Google Shape;24;p3">
            <a:extLst>
              <a:ext uri="{FF2B5EF4-FFF2-40B4-BE49-F238E27FC236}">
                <a16:creationId xmlns:a16="http://schemas.microsoft.com/office/drawing/2014/main" id="{FD41FBE8-93E2-75E9-A972-84F91E4291E1}"/>
              </a:ext>
            </a:extLst>
          </p:cNvPr>
          <p:cNvSpPr txBox="1">
            <a:spLocks noGrp="1"/>
          </p:cNvSpPr>
          <p:nvPr>
            <p:ph type="body" idx="31"/>
          </p:nvPr>
        </p:nvSpPr>
        <p:spPr>
          <a:xfrm>
            <a:off x="2076450" y="3990374"/>
            <a:ext cx="3286125" cy="60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1" name="Google Shape;24;p3">
            <a:extLst>
              <a:ext uri="{FF2B5EF4-FFF2-40B4-BE49-F238E27FC236}">
                <a16:creationId xmlns:a16="http://schemas.microsoft.com/office/drawing/2014/main" id="{0F99656B-C83D-DC10-703D-4556B0841608}"/>
              </a:ext>
            </a:extLst>
          </p:cNvPr>
          <p:cNvSpPr txBox="1">
            <a:spLocks noGrp="1"/>
          </p:cNvSpPr>
          <p:nvPr>
            <p:ph type="body" idx="32"/>
          </p:nvPr>
        </p:nvSpPr>
        <p:spPr>
          <a:xfrm>
            <a:off x="6827838" y="3596694"/>
            <a:ext cx="3287712" cy="362217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6" name="Google Shape;24;p3">
            <a:extLst>
              <a:ext uri="{FF2B5EF4-FFF2-40B4-BE49-F238E27FC236}">
                <a16:creationId xmlns:a16="http://schemas.microsoft.com/office/drawing/2014/main" id="{B05EBCCA-646D-B3C2-12E8-63B93E4C3598}"/>
              </a:ext>
            </a:extLst>
          </p:cNvPr>
          <p:cNvSpPr txBox="1">
            <a:spLocks noGrp="1"/>
          </p:cNvSpPr>
          <p:nvPr>
            <p:ph type="body" idx="33"/>
          </p:nvPr>
        </p:nvSpPr>
        <p:spPr>
          <a:xfrm>
            <a:off x="6827838" y="3990374"/>
            <a:ext cx="3287713" cy="60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53" name="Google Shape;24;p3">
            <a:extLst>
              <a:ext uri="{FF2B5EF4-FFF2-40B4-BE49-F238E27FC236}">
                <a16:creationId xmlns:a16="http://schemas.microsoft.com/office/drawing/2014/main" id="{D976CFE6-52AD-F7BF-967F-3BFA1723A73A}"/>
              </a:ext>
            </a:extLst>
          </p:cNvPr>
          <p:cNvSpPr txBox="1">
            <a:spLocks noGrp="1"/>
          </p:cNvSpPr>
          <p:nvPr>
            <p:ph type="body" idx="34"/>
          </p:nvPr>
        </p:nvSpPr>
        <p:spPr>
          <a:xfrm>
            <a:off x="2076450" y="5254838"/>
            <a:ext cx="3286124" cy="362217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54" name="Google Shape;24;p3">
            <a:extLst>
              <a:ext uri="{FF2B5EF4-FFF2-40B4-BE49-F238E27FC236}">
                <a16:creationId xmlns:a16="http://schemas.microsoft.com/office/drawing/2014/main" id="{8BD51755-6ABF-3CBF-2E9C-29B079B271AD}"/>
              </a:ext>
            </a:extLst>
          </p:cNvPr>
          <p:cNvSpPr txBox="1">
            <a:spLocks noGrp="1"/>
          </p:cNvSpPr>
          <p:nvPr>
            <p:ph type="body" idx="35"/>
          </p:nvPr>
        </p:nvSpPr>
        <p:spPr>
          <a:xfrm>
            <a:off x="2076450" y="5648518"/>
            <a:ext cx="3286125" cy="60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56" name="Google Shape;24;p3">
            <a:extLst>
              <a:ext uri="{FF2B5EF4-FFF2-40B4-BE49-F238E27FC236}">
                <a16:creationId xmlns:a16="http://schemas.microsoft.com/office/drawing/2014/main" id="{2BECA078-6C56-E056-FC49-755BFCCE7015}"/>
              </a:ext>
            </a:extLst>
          </p:cNvPr>
          <p:cNvSpPr txBox="1">
            <a:spLocks noGrp="1"/>
          </p:cNvSpPr>
          <p:nvPr>
            <p:ph type="body" idx="36"/>
          </p:nvPr>
        </p:nvSpPr>
        <p:spPr>
          <a:xfrm>
            <a:off x="6827838" y="5259725"/>
            <a:ext cx="3287712" cy="362217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57" name="Google Shape;24;p3">
            <a:extLst>
              <a:ext uri="{FF2B5EF4-FFF2-40B4-BE49-F238E27FC236}">
                <a16:creationId xmlns:a16="http://schemas.microsoft.com/office/drawing/2014/main" id="{B892B8AA-FDED-903C-4275-97E509C41EF1}"/>
              </a:ext>
            </a:extLst>
          </p:cNvPr>
          <p:cNvSpPr txBox="1">
            <a:spLocks noGrp="1"/>
          </p:cNvSpPr>
          <p:nvPr>
            <p:ph type="body" idx="37"/>
          </p:nvPr>
        </p:nvSpPr>
        <p:spPr>
          <a:xfrm>
            <a:off x="6827838" y="5653405"/>
            <a:ext cx="3287713" cy="60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" name="Título 4">
            <a:extLst>
              <a:ext uri="{FF2B5EF4-FFF2-40B4-BE49-F238E27FC236}">
                <a16:creationId xmlns:a16="http://schemas.microsoft.com/office/drawing/2014/main" id="{F5740C1A-494A-2906-FD82-73752E241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8"/>
            <a:ext cx="10752137" cy="996950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DB7DCF-04FA-2617-BEC5-F1BF89CD68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7" name="Google Shape;68;p17">
            <a:extLst>
              <a:ext uri="{FF2B5EF4-FFF2-40B4-BE49-F238E27FC236}">
                <a16:creationId xmlns:a16="http://schemas.microsoft.com/office/drawing/2014/main" id="{751D8CB3-1300-D38B-25AC-8FCE93863E99}"/>
              </a:ext>
            </a:extLst>
          </p:cNvPr>
          <p:cNvSpPr txBox="1">
            <a:spLocks noGrp="1"/>
          </p:cNvSpPr>
          <p:nvPr>
            <p:ph type="subTitle" idx="38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3130927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o lista numer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;p3">
            <a:extLst>
              <a:ext uri="{FF2B5EF4-FFF2-40B4-BE49-F238E27FC236}">
                <a16:creationId xmlns:a16="http://schemas.microsoft.com/office/drawing/2014/main" id="{3DBC420E-7125-058E-D785-93904C75C8A5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2F620D2F-2B2B-6271-3EAF-673128BCF0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0891" y="1887269"/>
            <a:ext cx="877133" cy="832533"/>
          </a:xfrm>
          <a:prstGeom prst="rect">
            <a:avLst/>
          </a:prstGeom>
        </p:spPr>
      </p:pic>
      <p:sp>
        <p:nvSpPr>
          <p:cNvPr id="4" name="Título 4">
            <a:extLst>
              <a:ext uri="{FF2B5EF4-FFF2-40B4-BE49-F238E27FC236}">
                <a16:creationId xmlns:a16="http://schemas.microsoft.com/office/drawing/2014/main" id="{659D8311-0EA3-B66B-56F8-B6988C6F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8"/>
            <a:ext cx="3963987" cy="996950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9" name="Google Shape;24;p3">
            <a:extLst>
              <a:ext uri="{FF2B5EF4-FFF2-40B4-BE49-F238E27FC236}">
                <a16:creationId xmlns:a16="http://schemas.microsoft.com/office/drawing/2014/main" id="{3277D887-8B17-809F-D0E6-7A969735E6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137" y="1982609"/>
            <a:ext cx="3963987" cy="415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1" name="Google Shape;24;p3">
            <a:extLst>
              <a:ext uri="{FF2B5EF4-FFF2-40B4-BE49-F238E27FC236}">
                <a16:creationId xmlns:a16="http://schemas.microsoft.com/office/drawing/2014/main" id="{C79C22F3-0AC4-2993-2961-D4D3A7F4782C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6096000" y="1824038"/>
            <a:ext cx="5668833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2" name="Google Shape;24;p3">
            <a:extLst>
              <a:ext uri="{FF2B5EF4-FFF2-40B4-BE49-F238E27FC236}">
                <a16:creationId xmlns:a16="http://schemas.microsoft.com/office/drawing/2014/main" id="{6BCBC7AA-EE5B-C221-2E27-ED70761A136A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6096000" y="2937370"/>
            <a:ext cx="5668833" cy="978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3" name="Google Shape;24;p3">
            <a:extLst>
              <a:ext uri="{FF2B5EF4-FFF2-40B4-BE49-F238E27FC236}">
                <a16:creationId xmlns:a16="http://schemas.microsoft.com/office/drawing/2014/main" id="{4A95DD27-1989-AEF0-E416-C37681950ED1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6096000" y="4035425"/>
            <a:ext cx="5668833" cy="97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4" name="Google Shape;24;p3">
            <a:extLst>
              <a:ext uri="{FF2B5EF4-FFF2-40B4-BE49-F238E27FC236}">
                <a16:creationId xmlns:a16="http://schemas.microsoft.com/office/drawing/2014/main" id="{9F40FCF8-8B45-F00F-2AAE-45CFE8071228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6096000" y="5140326"/>
            <a:ext cx="5668833" cy="99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E78DF9FD-1AB0-52A7-6506-2033B983EADF}"/>
              </a:ext>
            </a:extLst>
          </p:cNvPr>
          <p:cNvCxnSpPr>
            <a:cxnSpLocks/>
          </p:cNvCxnSpPr>
          <p:nvPr userDrawn="1"/>
        </p:nvCxnSpPr>
        <p:spPr>
          <a:xfrm>
            <a:off x="4991100" y="2813039"/>
            <a:ext cx="6773734" cy="0"/>
          </a:xfrm>
          <a:prstGeom prst="line">
            <a:avLst/>
          </a:prstGeom>
          <a:ln w="28575" cap="rnd">
            <a:solidFill>
              <a:srgbClr val="832C87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2CC97414-B4FB-404A-D3B6-132325DD23F8}"/>
              </a:ext>
            </a:extLst>
          </p:cNvPr>
          <p:cNvSpPr txBox="1">
            <a:spLocks/>
          </p:cNvSpPr>
          <p:nvPr userDrawn="1"/>
        </p:nvSpPr>
        <p:spPr>
          <a:xfrm>
            <a:off x="4991100" y="1982609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3600" b="1" kern="1200">
                <a:solidFill>
                  <a:srgbClr val="5488C4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rPr>
              <a:t>1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4818CCE6-B287-C8A1-C3D7-4D751A267D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0891" y="2986911"/>
            <a:ext cx="877133" cy="832533"/>
          </a:xfrm>
          <a:prstGeom prst="rect">
            <a:avLst/>
          </a:prstGeom>
        </p:spPr>
      </p:pic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890C546-5CEB-81F3-9403-EAB500CF6F64}"/>
              </a:ext>
            </a:extLst>
          </p:cNvPr>
          <p:cNvCxnSpPr>
            <a:cxnSpLocks/>
          </p:cNvCxnSpPr>
          <p:nvPr userDrawn="1"/>
        </p:nvCxnSpPr>
        <p:spPr>
          <a:xfrm>
            <a:off x="4991100" y="3912681"/>
            <a:ext cx="6773734" cy="0"/>
          </a:xfrm>
          <a:prstGeom prst="line">
            <a:avLst/>
          </a:prstGeom>
          <a:ln w="28575" cap="rnd">
            <a:solidFill>
              <a:srgbClr val="832C87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Google Shape;24;p3">
            <a:extLst>
              <a:ext uri="{FF2B5EF4-FFF2-40B4-BE49-F238E27FC236}">
                <a16:creationId xmlns:a16="http://schemas.microsoft.com/office/drawing/2014/main" id="{0884E33E-7F7D-1445-F08E-EB33F43BBEA5}"/>
              </a:ext>
            </a:extLst>
          </p:cNvPr>
          <p:cNvSpPr txBox="1">
            <a:spLocks/>
          </p:cNvSpPr>
          <p:nvPr userDrawn="1"/>
        </p:nvSpPr>
        <p:spPr>
          <a:xfrm>
            <a:off x="4991100" y="3082251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3600" b="1" kern="1200">
                <a:solidFill>
                  <a:srgbClr val="5488C4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rPr>
              <a:t>2</a:t>
            </a:r>
          </a:p>
        </p:txBody>
      </p:sp>
      <p:pic>
        <p:nvPicPr>
          <p:cNvPr id="32" name="Gráfico 31">
            <a:extLst>
              <a:ext uri="{FF2B5EF4-FFF2-40B4-BE49-F238E27FC236}">
                <a16:creationId xmlns:a16="http://schemas.microsoft.com/office/drawing/2014/main" id="{4BC8EFE2-50FE-3A97-0C1E-7DEF20304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0891" y="4087880"/>
            <a:ext cx="877133" cy="832533"/>
          </a:xfrm>
          <a:prstGeom prst="rect">
            <a:avLst/>
          </a:prstGeom>
        </p:spPr>
      </p:pic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58BD7FE1-609C-3BED-3233-826643B9D217}"/>
              </a:ext>
            </a:extLst>
          </p:cNvPr>
          <p:cNvCxnSpPr>
            <a:cxnSpLocks/>
          </p:cNvCxnSpPr>
          <p:nvPr userDrawn="1"/>
        </p:nvCxnSpPr>
        <p:spPr>
          <a:xfrm>
            <a:off x="4991100" y="5013650"/>
            <a:ext cx="6773734" cy="0"/>
          </a:xfrm>
          <a:prstGeom prst="line">
            <a:avLst/>
          </a:prstGeom>
          <a:ln w="28575" cap="rnd">
            <a:solidFill>
              <a:srgbClr val="832C87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Google Shape;24;p3">
            <a:extLst>
              <a:ext uri="{FF2B5EF4-FFF2-40B4-BE49-F238E27FC236}">
                <a16:creationId xmlns:a16="http://schemas.microsoft.com/office/drawing/2014/main" id="{9FE20CD7-AC93-DE07-8448-71D425F8FE82}"/>
              </a:ext>
            </a:extLst>
          </p:cNvPr>
          <p:cNvSpPr txBox="1">
            <a:spLocks/>
          </p:cNvSpPr>
          <p:nvPr userDrawn="1"/>
        </p:nvSpPr>
        <p:spPr>
          <a:xfrm>
            <a:off x="4991100" y="4183220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3600" b="1" kern="1200">
                <a:solidFill>
                  <a:srgbClr val="5488C4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rPr>
              <a:t>3</a:t>
            </a:r>
          </a:p>
        </p:txBody>
      </p:sp>
      <p:pic>
        <p:nvPicPr>
          <p:cNvPr id="41" name="Gráfico 40">
            <a:extLst>
              <a:ext uri="{FF2B5EF4-FFF2-40B4-BE49-F238E27FC236}">
                <a16:creationId xmlns:a16="http://schemas.microsoft.com/office/drawing/2014/main" id="{9278075B-3F90-F7A7-E9C0-81126DC52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0891" y="5227548"/>
            <a:ext cx="877133" cy="832533"/>
          </a:xfrm>
          <a:prstGeom prst="rect">
            <a:avLst/>
          </a:prstGeom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B3F71C17-C1F4-3587-D0F3-BFCF60E14ADB}"/>
              </a:ext>
            </a:extLst>
          </p:cNvPr>
          <p:cNvCxnSpPr>
            <a:cxnSpLocks/>
          </p:cNvCxnSpPr>
          <p:nvPr userDrawn="1"/>
        </p:nvCxnSpPr>
        <p:spPr>
          <a:xfrm>
            <a:off x="4991100" y="6153318"/>
            <a:ext cx="6773734" cy="0"/>
          </a:xfrm>
          <a:prstGeom prst="line">
            <a:avLst/>
          </a:prstGeom>
          <a:ln w="28575" cap="rnd">
            <a:solidFill>
              <a:srgbClr val="832C87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Google Shape;24;p3">
            <a:extLst>
              <a:ext uri="{FF2B5EF4-FFF2-40B4-BE49-F238E27FC236}">
                <a16:creationId xmlns:a16="http://schemas.microsoft.com/office/drawing/2014/main" id="{74143CC1-5BCA-0541-04F2-F22029882945}"/>
              </a:ext>
            </a:extLst>
          </p:cNvPr>
          <p:cNvSpPr txBox="1">
            <a:spLocks/>
          </p:cNvSpPr>
          <p:nvPr userDrawn="1"/>
        </p:nvSpPr>
        <p:spPr>
          <a:xfrm>
            <a:off x="4991100" y="5322888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3600" b="1" kern="1200">
                <a:solidFill>
                  <a:srgbClr val="5488C4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rPr>
              <a:t>4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AF59456-DFE9-2730-A11D-C1B29D4D83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8D2C9397-3BA1-686F-3B07-209E59527C2F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39593063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Numer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;p3">
            <a:extLst>
              <a:ext uri="{FF2B5EF4-FFF2-40B4-BE49-F238E27FC236}">
                <a16:creationId xmlns:a16="http://schemas.microsoft.com/office/drawing/2014/main" id="{A77D18B7-E07F-504A-D209-0509B5B68F7F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ítulo 4">
            <a:extLst>
              <a:ext uri="{FF2B5EF4-FFF2-40B4-BE49-F238E27FC236}">
                <a16:creationId xmlns:a16="http://schemas.microsoft.com/office/drawing/2014/main" id="{659D8311-0EA3-B66B-56F8-B6988C6F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56160"/>
            <a:ext cx="10752965" cy="996948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9" name="Google Shape;24;p3">
            <a:extLst>
              <a:ext uri="{FF2B5EF4-FFF2-40B4-BE49-F238E27FC236}">
                <a16:creationId xmlns:a16="http://schemas.microsoft.com/office/drawing/2014/main" id="{5625ECAD-EB82-402E-23D6-084F51F671FB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078363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" name="Google Shape;24;p3">
            <a:extLst>
              <a:ext uri="{FF2B5EF4-FFF2-40B4-BE49-F238E27FC236}">
                <a16:creationId xmlns:a16="http://schemas.microsoft.com/office/drawing/2014/main" id="{9B1690FB-DBD6-818E-988B-B576388D9FF7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1078363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8" name="Google Shape;24;p3">
            <a:extLst>
              <a:ext uri="{FF2B5EF4-FFF2-40B4-BE49-F238E27FC236}">
                <a16:creationId xmlns:a16="http://schemas.microsoft.com/office/drawing/2014/main" id="{D7910A0F-D2FE-EE9B-9212-4032E4431272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3848551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0" name="Google Shape;24;p3">
            <a:extLst>
              <a:ext uri="{FF2B5EF4-FFF2-40B4-BE49-F238E27FC236}">
                <a16:creationId xmlns:a16="http://schemas.microsoft.com/office/drawing/2014/main" id="{F702E7C2-7B34-9424-6639-DB12AC491D46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3848551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1" name="Google Shape;24;p3">
            <a:extLst>
              <a:ext uri="{FF2B5EF4-FFF2-40B4-BE49-F238E27FC236}">
                <a16:creationId xmlns:a16="http://schemas.microsoft.com/office/drawing/2014/main" id="{EE6F54CC-CAA2-5B59-8081-A7507504228C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6509201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3" name="Google Shape;24;p3">
            <a:extLst>
              <a:ext uri="{FF2B5EF4-FFF2-40B4-BE49-F238E27FC236}">
                <a16:creationId xmlns:a16="http://schemas.microsoft.com/office/drawing/2014/main" id="{61A18AD3-F0D8-7B9D-2578-2622640F43C6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6509201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4" name="Google Shape;24;p3">
            <a:extLst>
              <a:ext uri="{FF2B5EF4-FFF2-40B4-BE49-F238E27FC236}">
                <a16:creationId xmlns:a16="http://schemas.microsoft.com/office/drawing/2014/main" id="{1F18478D-FAC0-1E05-A18A-86C9E2D0CB1E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9231704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1" name="Google Shape;24;p3">
            <a:extLst>
              <a:ext uri="{FF2B5EF4-FFF2-40B4-BE49-F238E27FC236}">
                <a16:creationId xmlns:a16="http://schemas.microsoft.com/office/drawing/2014/main" id="{E48F13D7-B4B9-125C-E1BC-950118849162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9231704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18C2EEA3-3EA1-E5F9-3B6C-E8A1577B7269}"/>
              </a:ext>
            </a:extLst>
          </p:cNvPr>
          <p:cNvCxnSpPr>
            <a:cxnSpLocks/>
          </p:cNvCxnSpPr>
          <p:nvPr userDrawn="1"/>
        </p:nvCxnSpPr>
        <p:spPr>
          <a:xfrm>
            <a:off x="1086029" y="3070062"/>
            <a:ext cx="10863403" cy="0"/>
          </a:xfrm>
          <a:prstGeom prst="line">
            <a:avLst/>
          </a:prstGeom>
          <a:ln w="41275" cap="rnd">
            <a:solidFill>
              <a:srgbClr val="832C87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oogle Shape;744;p55">
            <a:extLst>
              <a:ext uri="{FF2B5EF4-FFF2-40B4-BE49-F238E27FC236}">
                <a16:creationId xmlns:a16="http://schemas.microsoft.com/office/drawing/2014/main" id="{76B8BC17-C025-E448-4950-3F5B7B3139A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364" y="3070062"/>
            <a:ext cx="7665" cy="2503087"/>
          </a:xfrm>
          <a:prstGeom prst="straightConnector1">
            <a:avLst/>
          </a:prstGeom>
          <a:noFill/>
          <a:ln w="19050" cap="flat" cmpd="sng">
            <a:solidFill>
              <a:srgbClr val="832C87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9" name="Google Shape;744;p55">
            <a:extLst>
              <a:ext uri="{FF2B5EF4-FFF2-40B4-BE49-F238E27FC236}">
                <a16:creationId xmlns:a16="http://schemas.microsoft.com/office/drawing/2014/main" id="{F013CD07-FB52-1FB9-A256-616567FEAA5B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848552" y="3070062"/>
            <a:ext cx="7665" cy="2503087"/>
          </a:xfrm>
          <a:prstGeom prst="straightConnector1">
            <a:avLst/>
          </a:prstGeom>
          <a:noFill/>
          <a:ln w="19050" cap="flat" cmpd="sng">
            <a:solidFill>
              <a:srgbClr val="832C87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10" name="Google Shape;744;p55">
            <a:extLst>
              <a:ext uri="{FF2B5EF4-FFF2-40B4-BE49-F238E27FC236}">
                <a16:creationId xmlns:a16="http://schemas.microsoft.com/office/drawing/2014/main" id="{84ECBB8D-FFD9-83DC-D986-EB3C6ADC119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09202" y="3070062"/>
            <a:ext cx="7665" cy="2503087"/>
          </a:xfrm>
          <a:prstGeom prst="straightConnector1">
            <a:avLst/>
          </a:prstGeom>
          <a:noFill/>
          <a:ln w="19050" cap="flat" cmpd="sng">
            <a:solidFill>
              <a:srgbClr val="832C87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11" name="Google Shape;744;p55">
            <a:extLst>
              <a:ext uri="{FF2B5EF4-FFF2-40B4-BE49-F238E27FC236}">
                <a16:creationId xmlns:a16="http://schemas.microsoft.com/office/drawing/2014/main" id="{05125437-5A64-4A5B-FC53-76E2A0D1422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231705" y="3070062"/>
            <a:ext cx="7665" cy="2503087"/>
          </a:xfrm>
          <a:prstGeom prst="straightConnector1">
            <a:avLst/>
          </a:prstGeom>
          <a:noFill/>
          <a:ln w="19050" cap="flat" cmpd="sng">
            <a:solidFill>
              <a:srgbClr val="832C87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32" name="Gráfico 31">
            <a:extLst>
              <a:ext uri="{FF2B5EF4-FFF2-40B4-BE49-F238E27FC236}">
                <a16:creationId xmlns:a16="http://schemas.microsoft.com/office/drawing/2014/main" id="{585B74C3-B233-D9A4-0070-C4ED354149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55" y="2493119"/>
            <a:ext cx="877133" cy="832533"/>
          </a:xfrm>
          <a:prstGeom prst="rect">
            <a:avLst/>
          </a:prstGeom>
        </p:spPr>
      </p:pic>
      <p:sp>
        <p:nvSpPr>
          <p:cNvPr id="33" name="Google Shape;24;p3">
            <a:extLst>
              <a:ext uri="{FF2B5EF4-FFF2-40B4-BE49-F238E27FC236}">
                <a16:creationId xmlns:a16="http://schemas.microsoft.com/office/drawing/2014/main" id="{CF09A180-1A84-BBA0-4DD3-F61A38B6C71E}"/>
              </a:ext>
            </a:extLst>
          </p:cNvPr>
          <p:cNvSpPr txBox="1">
            <a:spLocks/>
          </p:cNvSpPr>
          <p:nvPr userDrawn="1"/>
        </p:nvSpPr>
        <p:spPr>
          <a:xfrm>
            <a:off x="754564" y="2588459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3600" b="1" kern="1200">
                <a:solidFill>
                  <a:srgbClr val="5488C4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rPr>
              <a:t>1</a:t>
            </a:r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21083483-947D-8B6F-FA9E-9D5E21204F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7730" y="2493119"/>
            <a:ext cx="877133" cy="832533"/>
          </a:xfrm>
          <a:prstGeom prst="rect">
            <a:avLst/>
          </a:prstGeom>
        </p:spPr>
      </p:pic>
      <p:sp>
        <p:nvSpPr>
          <p:cNvPr id="35" name="Google Shape;24;p3">
            <a:extLst>
              <a:ext uri="{FF2B5EF4-FFF2-40B4-BE49-F238E27FC236}">
                <a16:creationId xmlns:a16="http://schemas.microsoft.com/office/drawing/2014/main" id="{72C03EE2-EDB4-ACCF-C7F8-81200445CA15}"/>
              </a:ext>
            </a:extLst>
          </p:cNvPr>
          <p:cNvSpPr txBox="1">
            <a:spLocks/>
          </p:cNvSpPr>
          <p:nvPr userDrawn="1"/>
        </p:nvSpPr>
        <p:spPr>
          <a:xfrm>
            <a:off x="3517939" y="2588459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3600" b="1" kern="1200">
                <a:solidFill>
                  <a:srgbClr val="5488C4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rPr>
              <a:t>2</a:t>
            </a:r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49034CD4-F709-0BCD-A500-C43B207338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0090" y="2493119"/>
            <a:ext cx="877133" cy="832533"/>
          </a:xfrm>
          <a:prstGeom prst="rect">
            <a:avLst/>
          </a:prstGeom>
        </p:spPr>
      </p:pic>
      <p:sp>
        <p:nvSpPr>
          <p:cNvPr id="37" name="Google Shape;24;p3">
            <a:extLst>
              <a:ext uri="{FF2B5EF4-FFF2-40B4-BE49-F238E27FC236}">
                <a16:creationId xmlns:a16="http://schemas.microsoft.com/office/drawing/2014/main" id="{FFAF3D5F-1547-ED4D-80B0-CCF3DA4CC033}"/>
              </a:ext>
            </a:extLst>
          </p:cNvPr>
          <p:cNvSpPr txBox="1">
            <a:spLocks/>
          </p:cNvSpPr>
          <p:nvPr userDrawn="1"/>
        </p:nvSpPr>
        <p:spPr>
          <a:xfrm>
            <a:off x="6150299" y="2588459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3600" b="1" kern="1200">
                <a:solidFill>
                  <a:srgbClr val="5488C4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rPr>
              <a:t>3</a:t>
            </a:r>
          </a:p>
        </p:txBody>
      </p:sp>
      <p:pic>
        <p:nvPicPr>
          <p:cNvPr id="38" name="Gráfico 37">
            <a:extLst>
              <a:ext uri="{FF2B5EF4-FFF2-40B4-BE49-F238E27FC236}">
                <a16:creationId xmlns:a16="http://schemas.microsoft.com/office/drawing/2014/main" id="{F9F6C5E8-0952-ED98-39C3-90E5287137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2633" y="2493119"/>
            <a:ext cx="877133" cy="832533"/>
          </a:xfrm>
          <a:prstGeom prst="rect">
            <a:avLst/>
          </a:prstGeom>
        </p:spPr>
      </p:pic>
      <p:sp>
        <p:nvSpPr>
          <p:cNvPr id="40" name="Google Shape;24;p3">
            <a:extLst>
              <a:ext uri="{FF2B5EF4-FFF2-40B4-BE49-F238E27FC236}">
                <a16:creationId xmlns:a16="http://schemas.microsoft.com/office/drawing/2014/main" id="{3F27541D-F518-C7C3-086C-5EFC45BD8FEA}"/>
              </a:ext>
            </a:extLst>
          </p:cNvPr>
          <p:cNvSpPr txBox="1">
            <a:spLocks/>
          </p:cNvSpPr>
          <p:nvPr userDrawn="1"/>
        </p:nvSpPr>
        <p:spPr>
          <a:xfrm>
            <a:off x="8882842" y="2588459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3600" b="1" kern="1200">
                <a:solidFill>
                  <a:srgbClr val="5488C4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rPr>
              <a:t>4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701C4C-B179-5F87-26E3-E682366D6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8" name="Google Shape;68;p17">
            <a:extLst>
              <a:ext uri="{FF2B5EF4-FFF2-40B4-BE49-F238E27FC236}">
                <a16:creationId xmlns:a16="http://schemas.microsoft.com/office/drawing/2014/main" id="{EFAE5EDB-8F52-F1B9-7115-51A922D7C35F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1496216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 - 4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;p3">
            <a:extLst>
              <a:ext uri="{FF2B5EF4-FFF2-40B4-BE49-F238E27FC236}">
                <a16:creationId xmlns:a16="http://schemas.microsoft.com/office/drawing/2014/main" id="{13EBA7EB-4DB8-82F9-6D29-3DEE9362109D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4;p3">
            <a:extLst>
              <a:ext uri="{FF2B5EF4-FFF2-40B4-BE49-F238E27FC236}">
                <a16:creationId xmlns:a16="http://schemas.microsoft.com/office/drawing/2014/main" id="{AA767214-9776-05A3-1CAE-462C091B8271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98589" y="5140325"/>
            <a:ext cx="1927224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spcCol="4680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DA5728B4-501E-CDA4-82C0-C4EC1AEF2FC1}"/>
              </a:ext>
            </a:extLst>
          </p:cNvPr>
          <p:cNvSpPr txBox="1">
            <a:spLocks noGrp="1"/>
          </p:cNvSpPr>
          <p:nvPr>
            <p:ph type="body" idx="31"/>
          </p:nvPr>
        </p:nvSpPr>
        <p:spPr>
          <a:xfrm>
            <a:off x="4113214" y="1824038"/>
            <a:ext cx="1924347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3" name="Google Shape;24;p3">
            <a:extLst>
              <a:ext uri="{FF2B5EF4-FFF2-40B4-BE49-F238E27FC236}">
                <a16:creationId xmlns:a16="http://schemas.microsoft.com/office/drawing/2014/main" id="{6B12A70C-24CA-7E75-B1D6-290E9EFF9502}"/>
              </a:ext>
            </a:extLst>
          </p:cNvPr>
          <p:cNvSpPr txBox="1">
            <a:spLocks noGrp="1"/>
          </p:cNvSpPr>
          <p:nvPr>
            <p:ph type="body" idx="40"/>
          </p:nvPr>
        </p:nvSpPr>
        <p:spPr>
          <a:xfrm>
            <a:off x="9542463" y="1824038"/>
            <a:ext cx="194124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8" name="Google Shape;24;p3">
            <a:extLst>
              <a:ext uri="{FF2B5EF4-FFF2-40B4-BE49-F238E27FC236}">
                <a16:creationId xmlns:a16="http://schemas.microsoft.com/office/drawing/2014/main" id="{84D95F09-8D12-1DD3-548B-1237A7BCE508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6827837" y="5140325"/>
            <a:ext cx="1921489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spcCol="4680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8" name="Google Shape;24;p3">
            <a:extLst>
              <a:ext uri="{FF2B5EF4-FFF2-40B4-BE49-F238E27FC236}">
                <a16:creationId xmlns:a16="http://schemas.microsoft.com/office/drawing/2014/main" id="{11CEC36E-9133-B867-1671-9DDC1D6EB5EA}"/>
              </a:ext>
            </a:extLst>
          </p:cNvPr>
          <p:cNvSpPr txBox="1">
            <a:spLocks noGrp="1"/>
          </p:cNvSpPr>
          <p:nvPr>
            <p:ph type="body" idx="27" hasCustomPrompt="1"/>
          </p:nvPr>
        </p:nvSpPr>
        <p:spPr>
          <a:xfrm>
            <a:off x="716758" y="6185594"/>
            <a:ext cx="10752136" cy="32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das imagens.</a:t>
            </a:r>
            <a:endParaRPr lang="pt-BR" sz="105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7F340C65-1118-12CB-2C07-20E25DD98DE8}"/>
              </a:ext>
            </a:extLst>
          </p:cNvPr>
          <p:cNvCxnSpPr>
            <a:cxnSpLocks/>
          </p:cNvCxnSpPr>
          <p:nvPr userDrawn="1"/>
        </p:nvCxnSpPr>
        <p:spPr>
          <a:xfrm>
            <a:off x="273134" y="3974991"/>
            <a:ext cx="11630054" cy="0"/>
          </a:xfrm>
          <a:prstGeom prst="straightConnector1">
            <a:avLst/>
          </a:prstGeom>
          <a:ln w="34925" cap="rnd">
            <a:solidFill>
              <a:srgbClr val="832C87"/>
            </a:solidFill>
            <a:prstDash val="sysDot"/>
            <a:headEnd type="none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spaço Reservado para Imagem 10">
            <a:extLst>
              <a:ext uri="{FF2B5EF4-FFF2-40B4-BE49-F238E27FC236}">
                <a16:creationId xmlns:a16="http://schemas.microsoft.com/office/drawing/2014/main" id="{DFE7DB59-203C-5A3A-4BE7-3A71F579DF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138" y="2928937"/>
            <a:ext cx="2606674" cy="2103437"/>
          </a:xfrm>
          <a:prstGeom prst="roundRect">
            <a:avLst>
              <a:gd name="adj" fmla="val 9186"/>
            </a:avLst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803594"/>
            </a:solidFill>
          </a:ln>
        </p:spPr>
        <p:txBody>
          <a:bodyPr tIns="936000" bIns="36000" anchor="ctr"/>
          <a:lstStyle>
            <a:lvl1pPr marL="0" indent="0" algn="ctr">
              <a:buNone/>
              <a:defRPr sz="1000"/>
            </a:lvl1pPr>
          </a:lstStyle>
          <a:p>
            <a:endParaRPr lang="pt-BR" dirty="0"/>
          </a:p>
        </p:txBody>
      </p:sp>
      <p:sp>
        <p:nvSpPr>
          <p:cNvPr id="27" name="Espaço Reservado para Imagem 10">
            <a:extLst>
              <a:ext uri="{FF2B5EF4-FFF2-40B4-BE49-F238E27FC236}">
                <a16:creationId xmlns:a16="http://schemas.microsoft.com/office/drawing/2014/main" id="{E59279D9-BDB3-940B-A2A2-98B3560216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0897" y="2928937"/>
            <a:ext cx="2606671" cy="2103437"/>
          </a:xfrm>
          <a:prstGeom prst="roundRect">
            <a:avLst>
              <a:gd name="adj" fmla="val 9186"/>
            </a:avLst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803594"/>
            </a:solidFill>
          </a:ln>
        </p:spPr>
        <p:txBody>
          <a:bodyPr tIns="936000" bIns="36000" anchor="ctr"/>
          <a:lstStyle>
            <a:lvl1pPr marL="0" indent="0" algn="ctr">
              <a:buNone/>
              <a:defRPr sz="1000"/>
            </a:lvl1pPr>
          </a:lstStyle>
          <a:p>
            <a:endParaRPr lang="pt-BR" dirty="0"/>
          </a:p>
        </p:txBody>
      </p:sp>
      <p:sp>
        <p:nvSpPr>
          <p:cNvPr id="29" name="Espaço Reservado para Imagem 10">
            <a:extLst>
              <a:ext uri="{FF2B5EF4-FFF2-40B4-BE49-F238E27FC236}">
                <a16:creationId xmlns:a16="http://schemas.microsoft.com/office/drawing/2014/main" id="{89CC4F7E-2ECD-E10F-280E-74D1BD2F554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142654" y="2928937"/>
            <a:ext cx="2606672" cy="2103437"/>
          </a:xfrm>
          <a:prstGeom prst="roundRect">
            <a:avLst>
              <a:gd name="adj" fmla="val 9186"/>
            </a:avLst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803594"/>
            </a:solidFill>
          </a:ln>
        </p:spPr>
        <p:txBody>
          <a:bodyPr tIns="936000" bIns="36000" anchor="ctr"/>
          <a:lstStyle>
            <a:lvl1pPr marL="0" indent="0" algn="ctr">
              <a:buNone/>
              <a:defRPr sz="1000"/>
            </a:lvl1pPr>
          </a:lstStyle>
          <a:p>
            <a:endParaRPr lang="pt-BR" dirty="0"/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C3698843-B6E3-D793-D8B3-7125AC5E287D}"/>
              </a:ext>
            </a:extLst>
          </p:cNvPr>
          <p:cNvCxnSpPr>
            <a:cxnSpLocks/>
          </p:cNvCxnSpPr>
          <p:nvPr userDrawn="1"/>
        </p:nvCxnSpPr>
        <p:spPr>
          <a:xfrm>
            <a:off x="4005402" y="1824037"/>
            <a:ext cx="0" cy="1104901"/>
          </a:xfrm>
          <a:prstGeom prst="line">
            <a:avLst/>
          </a:prstGeom>
          <a:ln>
            <a:solidFill>
              <a:srgbClr val="8035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CCD8E42C-B2EE-A682-71F8-71F279A657D5}"/>
              </a:ext>
            </a:extLst>
          </p:cNvPr>
          <p:cNvCxnSpPr/>
          <p:nvPr userDrawn="1"/>
        </p:nvCxnSpPr>
        <p:spPr>
          <a:xfrm>
            <a:off x="1299696" y="5021045"/>
            <a:ext cx="0" cy="1116230"/>
          </a:xfrm>
          <a:prstGeom prst="line">
            <a:avLst/>
          </a:prstGeom>
          <a:ln>
            <a:solidFill>
              <a:srgbClr val="8035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spaço Reservado para Imagem 10">
            <a:extLst>
              <a:ext uri="{FF2B5EF4-FFF2-40B4-BE49-F238E27FC236}">
                <a16:creationId xmlns:a16="http://schemas.microsoft.com/office/drawing/2014/main" id="{0252FD98-4308-000C-F69E-5D5A505E5F0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8887956" y="2928937"/>
            <a:ext cx="2606672" cy="2103437"/>
          </a:xfrm>
          <a:prstGeom prst="roundRect">
            <a:avLst>
              <a:gd name="adj" fmla="val 9186"/>
            </a:avLst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803594"/>
            </a:solidFill>
          </a:ln>
        </p:spPr>
        <p:txBody>
          <a:bodyPr tIns="936000" bIns="36000" anchor="ctr"/>
          <a:lstStyle>
            <a:lvl1pPr marL="0" indent="0" algn="ctr">
              <a:buNone/>
              <a:defRPr sz="1000"/>
            </a:lvl1pPr>
          </a:lstStyle>
          <a:p>
            <a:endParaRPr lang="pt-BR" dirty="0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D10D6EFE-8F7A-579B-8F9B-9C55B77595C5}"/>
              </a:ext>
            </a:extLst>
          </p:cNvPr>
          <p:cNvCxnSpPr>
            <a:cxnSpLocks/>
          </p:cNvCxnSpPr>
          <p:nvPr userDrawn="1"/>
        </p:nvCxnSpPr>
        <p:spPr>
          <a:xfrm>
            <a:off x="9451544" y="1824037"/>
            <a:ext cx="0" cy="1104901"/>
          </a:xfrm>
          <a:prstGeom prst="line">
            <a:avLst/>
          </a:prstGeom>
          <a:ln>
            <a:solidFill>
              <a:srgbClr val="8035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C0C21F07-FE99-A000-AFBE-E09FC1BBD468}"/>
              </a:ext>
            </a:extLst>
          </p:cNvPr>
          <p:cNvCxnSpPr/>
          <p:nvPr userDrawn="1"/>
        </p:nvCxnSpPr>
        <p:spPr>
          <a:xfrm>
            <a:off x="6728812" y="5021045"/>
            <a:ext cx="0" cy="1116230"/>
          </a:xfrm>
          <a:prstGeom prst="line">
            <a:avLst/>
          </a:prstGeom>
          <a:ln>
            <a:solidFill>
              <a:srgbClr val="8035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ítulo 4">
            <a:extLst>
              <a:ext uri="{FF2B5EF4-FFF2-40B4-BE49-F238E27FC236}">
                <a16:creationId xmlns:a16="http://schemas.microsoft.com/office/drawing/2014/main" id="{738323C6-6347-3373-58D3-623789D8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56158"/>
            <a:ext cx="10752137" cy="85992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7CC7D65-F369-760A-FB9E-0B6290B0A4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997CBC45-CB83-89B8-67CB-801B22D7D183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1744678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 - 5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D3C662F9-2444-1527-C529-65747597A7B7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4;p3">
            <a:extLst>
              <a:ext uri="{FF2B5EF4-FFF2-40B4-BE49-F238E27FC236}">
                <a16:creationId xmlns:a16="http://schemas.microsoft.com/office/drawing/2014/main" id="{D66DAFDF-DBFD-74D5-90D5-9EE26549CC9E}"/>
              </a:ext>
            </a:extLst>
          </p:cNvPr>
          <p:cNvSpPr txBox="1">
            <a:spLocks noGrp="1"/>
          </p:cNvSpPr>
          <p:nvPr>
            <p:ph type="body" idx="28" hasCustomPrompt="1"/>
          </p:nvPr>
        </p:nvSpPr>
        <p:spPr>
          <a:xfrm>
            <a:off x="716758" y="6185594"/>
            <a:ext cx="10752136" cy="32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das imagens.</a:t>
            </a:r>
            <a:endParaRPr lang="pt-BR" sz="105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 dirty="0"/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30414DFC-C45C-735B-9C62-6301A561B783}"/>
              </a:ext>
            </a:extLst>
          </p:cNvPr>
          <p:cNvCxnSpPr>
            <a:cxnSpLocks/>
          </p:cNvCxnSpPr>
          <p:nvPr userDrawn="1"/>
        </p:nvCxnSpPr>
        <p:spPr>
          <a:xfrm>
            <a:off x="273134" y="3974991"/>
            <a:ext cx="11630054" cy="0"/>
          </a:xfrm>
          <a:prstGeom prst="straightConnector1">
            <a:avLst/>
          </a:prstGeom>
          <a:ln w="34925" cap="rnd">
            <a:solidFill>
              <a:srgbClr val="832C87"/>
            </a:solidFill>
            <a:prstDash val="sysDot"/>
            <a:headEnd type="none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Espaço Reservado para Imagem 10">
            <a:extLst>
              <a:ext uri="{FF2B5EF4-FFF2-40B4-BE49-F238E27FC236}">
                <a16:creationId xmlns:a16="http://schemas.microsoft.com/office/drawing/2014/main" id="{AB5A5716-4BC3-0C02-A516-7011A45608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2902" y="3259406"/>
            <a:ext cx="1519073" cy="1426030"/>
          </a:xfrm>
          <a:prstGeom prst="roundRect">
            <a:avLst>
              <a:gd name="adj" fmla="val 9186"/>
            </a:avLst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803594"/>
            </a:solidFill>
          </a:ln>
        </p:spPr>
        <p:txBody>
          <a:bodyPr tIns="936000" bIns="36000" anchor="ctr"/>
          <a:lstStyle>
            <a:lvl1pPr marL="0" indent="0" algn="ctr">
              <a:buNone/>
              <a:defRPr sz="1000"/>
            </a:lvl1pPr>
          </a:lstStyle>
          <a:p>
            <a:endParaRPr lang="pt-BR" dirty="0"/>
          </a:p>
        </p:txBody>
      </p:sp>
      <p:sp>
        <p:nvSpPr>
          <p:cNvPr id="39" name="Espaço Reservado para Imagem 10">
            <a:extLst>
              <a:ext uri="{FF2B5EF4-FFF2-40B4-BE49-F238E27FC236}">
                <a16:creationId xmlns:a16="http://schemas.microsoft.com/office/drawing/2014/main" id="{9E866B84-5BFA-B072-26D6-D290615D87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46543" y="3259406"/>
            <a:ext cx="1519073" cy="1426030"/>
          </a:xfrm>
          <a:prstGeom prst="roundRect">
            <a:avLst>
              <a:gd name="adj" fmla="val 11323"/>
            </a:avLst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803594"/>
            </a:solidFill>
          </a:ln>
        </p:spPr>
        <p:txBody>
          <a:bodyPr tIns="936000" bIns="36000" anchor="ctr"/>
          <a:lstStyle>
            <a:lvl1pPr marL="0" indent="0" algn="ctr">
              <a:buNone/>
              <a:defRPr sz="1000"/>
            </a:lvl1pPr>
          </a:lstStyle>
          <a:p>
            <a:endParaRPr lang="pt-BR" dirty="0"/>
          </a:p>
        </p:txBody>
      </p:sp>
      <p:sp>
        <p:nvSpPr>
          <p:cNvPr id="40" name="Espaço Reservado para Imagem 10">
            <a:extLst>
              <a:ext uri="{FF2B5EF4-FFF2-40B4-BE49-F238E27FC236}">
                <a16:creationId xmlns:a16="http://schemas.microsoft.com/office/drawing/2014/main" id="{AA47E290-B22D-567B-5D3D-2FE36246C0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0184" y="3259406"/>
            <a:ext cx="1519073" cy="1426030"/>
          </a:xfrm>
          <a:prstGeom prst="roundRect">
            <a:avLst>
              <a:gd name="adj" fmla="val 11323"/>
            </a:avLst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803594"/>
            </a:solidFill>
          </a:ln>
        </p:spPr>
        <p:txBody>
          <a:bodyPr tIns="936000" bIns="36000" anchor="ctr"/>
          <a:lstStyle>
            <a:lvl1pPr marL="0" indent="0" algn="ctr">
              <a:buNone/>
              <a:defRPr sz="1000"/>
            </a:lvl1pPr>
          </a:lstStyle>
          <a:p>
            <a:endParaRPr lang="pt-BR" dirty="0"/>
          </a:p>
        </p:txBody>
      </p:sp>
      <p:sp>
        <p:nvSpPr>
          <p:cNvPr id="41" name="Espaço Reservado para Imagem 10">
            <a:extLst>
              <a:ext uri="{FF2B5EF4-FFF2-40B4-BE49-F238E27FC236}">
                <a16:creationId xmlns:a16="http://schemas.microsoft.com/office/drawing/2014/main" id="{800A72EA-DCA1-354D-0432-5F50AFEAF3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73825" y="3259406"/>
            <a:ext cx="1519073" cy="1426030"/>
          </a:xfrm>
          <a:prstGeom prst="roundRect">
            <a:avLst>
              <a:gd name="adj" fmla="val 11323"/>
            </a:avLst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803594"/>
            </a:solidFill>
          </a:ln>
        </p:spPr>
        <p:txBody>
          <a:bodyPr tIns="936000" bIns="36000" anchor="ctr"/>
          <a:lstStyle>
            <a:lvl1pPr marL="0" indent="0" algn="ctr">
              <a:buNone/>
              <a:defRPr sz="1000"/>
            </a:lvl1pPr>
          </a:lstStyle>
          <a:p>
            <a:endParaRPr lang="pt-BR" dirty="0"/>
          </a:p>
        </p:txBody>
      </p:sp>
      <p:sp>
        <p:nvSpPr>
          <p:cNvPr id="43" name="Espaço Reservado para Imagem 10">
            <a:extLst>
              <a:ext uri="{FF2B5EF4-FFF2-40B4-BE49-F238E27FC236}">
                <a16:creationId xmlns:a16="http://schemas.microsoft.com/office/drawing/2014/main" id="{8211E4B7-4282-01EF-4793-502CE1270A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87466" y="3259406"/>
            <a:ext cx="1519073" cy="1426030"/>
          </a:xfrm>
          <a:prstGeom prst="roundRect">
            <a:avLst>
              <a:gd name="adj" fmla="val 11323"/>
            </a:avLst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803594"/>
            </a:solidFill>
          </a:ln>
        </p:spPr>
        <p:txBody>
          <a:bodyPr tIns="936000" bIns="36000" anchor="ctr"/>
          <a:lstStyle>
            <a:lvl1pPr marL="0" indent="0" algn="ctr">
              <a:buNone/>
              <a:defRPr sz="1000"/>
            </a:lvl1pPr>
          </a:lstStyle>
          <a:p>
            <a:endParaRPr lang="pt-BR" dirty="0"/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EAC8147C-A928-B7E1-8846-251D26D1C9EC}"/>
              </a:ext>
            </a:extLst>
          </p:cNvPr>
          <p:cNvCxnSpPr/>
          <p:nvPr userDrawn="1"/>
        </p:nvCxnSpPr>
        <p:spPr>
          <a:xfrm>
            <a:off x="1206157" y="4685436"/>
            <a:ext cx="0" cy="1406189"/>
          </a:xfrm>
          <a:prstGeom prst="line">
            <a:avLst/>
          </a:prstGeom>
          <a:ln>
            <a:solidFill>
              <a:srgbClr val="8035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0035A104-3B69-AB83-05C5-25C0F7091D91}"/>
              </a:ext>
            </a:extLst>
          </p:cNvPr>
          <p:cNvCxnSpPr/>
          <p:nvPr userDrawn="1"/>
        </p:nvCxnSpPr>
        <p:spPr>
          <a:xfrm>
            <a:off x="5412397" y="4685436"/>
            <a:ext cx="0" cy="1406189"/>
          </a:xfrm>
          <a:prstGeom prst="line">
            <a:avLst/>
          </a:prstGeom>
          <a:ln>
            <a:solidFill>
              <a:srgbClr val="8035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A4678AE-21EF-AC03-FBC4-62D15B604670}"/>
              </a:ext>
            </a:extLst>
          </p:cNvPr>
          <p:cNvCxnSpPr/>
          <p:nvPr userDrawn="1"/>
        </p:nvCxnSpPr>
        <p:spPr>
          <a:xfrm>
            <a:off x="9648581" y="4685436"/>
            <a:ext cx="0" cy="1406189"/>
          </a:xfrm>
          <a:prstGeom prst="line">
            <a:avLst/>
          </a:prstGeom>
          <a:ln>
            <a:solidFill>
              <a:srgbClr val="8035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509370CA-B2BA-91F8-339F-054ACF8E0BB0}"/>
              </a:ext>
            </a:extLst>
          </p:cNvPr>
          <p:cNvCxnSpPr/>
          <p:nvPr userDrawn="1"/>
        </p:nvCxnSpPr>
        <p:spPr>
          <a:xfrm>
            <a:off x="7511772" y="1853217"/>
            <a:ext cx="0" cy="1406189"/>
          </a:xfrm>
          <a:prstGeom prst="line">
            <a:avLst/>
          </a:prstGeom>
          <a:ln>
            <a:solidFill>
              <a:srgbClr val="8035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92FD4A74-621D-6AE5-55AC-BE16CCD8BF39}"/>
              </a:ext>
            </a:extLst>
          </p:cNvPr>
          <p:cNvCxnSpPr/>
          <p:nvPr userDrawn="1"/>
        </p:nvCxnSpPr>
        <p:spPr>
          <a:xfrm>
            <a:off x="3295907" y="1853217"/>
            <a:ext cx="0" cy="1406189"/>
          </a:xfrm>
          <a:prstGeom prst="line">
            <a:avLst/>
          </a:prstGeom>
          <a:ln>
            <a:solidFill>
              <a:srgbClr val="8035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Google Shape;24;p3">
            <a:extLst>
              <a:ext uri="{FF2B5EF4-FFF2-40B4-BE49-F238E27FC236}">
                <a16:creationId xmlns:a16="http://schemas.microsoft.com/office/drawing/2014/main" id="{8D720BC1-D3BD-5781-97D8-590AAF5AC385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206157" y="5088844"/>
            <a:ext cx="1940383" cy="100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0" numCol="1" spcCol="468000" anchor="b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50" name="Google Shape;24;p3">
            <a:extLst>
              <a:ext uri="{FF2B5EF4-FFF2-40B4-BE49-F238E27FC236}">
                <a16:creationId xmlns:a16="http://schemas.microsoft.com/office/drawing/2014/main" id="{6CAFAEC9-7170-4A95-FDF2-560C0470D4EF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7511772" y="1853217"/>
            <a:ext cx="1975693" cy="9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51" name="Google Shape;24;p3">
            <a:extLst>
              <a:ext uri="{FF2B5EF4-FFF2-40B4-BE49-F238E27FC236}">
                <a16:creationId xmlns:a16="http://schemas.microsoft.com/office/drawing/2014/main" id="{09E6B94F-F535-B51F-A28D-8359BF24D1EB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5412397" y="5088844"/>
            <a:ext cx="1961427" cy="100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0" numCol="1" spcCol="468000" anchor="b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52" name="Google Shape;24;p3">
            <a:extLst>
              <a:ext uri="{FF2B5EF4-FFF2-40B4-BE49-F238E27FC236}">
                <a16:creationId xmlns:a16="http://schemas.microsoft.com/office/drawing/2014/main" id="{3B4C458C-1896-091C-C41D-B12E8857527C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xfrm>
            <a:off x="9648581" y="5088844"/>
            <a:ext cx="1961425" cy="100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0" numCol="1" spcCol="468000" anchor="b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53" name="Google Shape;24;p3">
            <a:extLst>
              <a:ext uri="{FF2B5EF4-FFF2-40B4-BE49-F238E27FC236}">
                <a16:creationId xmlns:a16="http://schemas.microsoft.com/office/drawing/2014/main" id="{E5DEC65C-F33D-D7B1-516D-272C64077CCB}"/>
              </a:ext>
            </a:extLst>
          </p:cNvPr>
          <p:cNvSpPr txBox="1">
            <a:spLocks noGrp="1"/>
          </p:cNvSpPr>
          <p:nvPr>
            <p:ph type="body" idx="27"/>
          </p:nvPr>
        </p:nvSpPr>
        <p:spPr>
          <a:xfrm>
            <a:off x="3295907" y="1853217"/>
            <a:ext cx="1964276" cy="9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9" name="Título 4">
            <a:extLst>
              <a:ext uri="{FF2B5EF4-FFF2-40B4-BE49-F238E27FC236}">
                <a16:creationId xmlns:a16="http://schemas.microsoft.com/office/drawing/2014/main" id="{81A1E7F9-B8D4-5C98-0429-BB45D2571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68818"/>
            <a:ext cx="10752137" cy="84726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BB6B268-D58F-F9C6-5918-F51F73D25F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DF7A3ACD-415B-9FE0-9361-FB6739D73339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461439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gun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;p3">
            <a:extLst>
              <a:ext uri="{FF2B5EF4-FFF2-40B4-BE49-F238E27FC236}">
                <a16:creationId xmlns:a16="http://schemas.microsoft.com/office/drawing/2014/main" id="{4D487CCD-6F02-843D-2B51-A2BEF80C7B4E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4;p3">
            <a:extLst>
              <a:ext uri="{FF2B5EF4-FFF2-40B4-BE49-F238E27FC236}">
                <a16:creationId xmlns:a16="http://schemas.microsoft.com/office/drawing/2014/main" id="{48BB4CA1-28E3-61A8-6FDC-BDAB5B79CA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98588" y="2130124"/>
            <a:ext cx="9393237" cy="996950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4" name="Google Shape;24;p3">
            <a:extLst>
              <a:ext uri="{FF2B5EF4-FFF2-40B4-BE49-F238E27FC236}">
                <a16:creationId xmlns:a16="http://schemas.microsoft.com/office/drawing/2014/main" id="{9DAB1938-B1E5-F9F3-5253-942418D90660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98588" y="3236610"/>
            <a:ext cx="9393237" cy="996950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5" name="Google Shape;24;p3">
            <a:extLst>
              <a:ext uri="{FF2B5EF4-FFF2-40B4-BE49-F238E27FC236}">
                <a16:creationId xmlns:a16="http://schemas.microsoft.com/office/drawing/2014/main" id="{F71B6066-2BB2-4994-8F44-997E82293E50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1398588" y="4343096"/>
            <a:ext cx="9393237" cy="996950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6" name="Google Shape;24;p3">
            <a:extLst>
              <a:ext uri="{FF2B5EF4-FFF2-40B4-BE49-F238E27FC236}">
                <a16:creationId xmlns:a16="http://schemas.microsoft.com/office/drawing/2014/main" id="{A99FC078-1784-C516-1E70-E43D219016C4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1398588" y="5449582"/>
            <a:ext cx="9393237" cy="996950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7251FCD-537E-ED86-0437-70801205697B}"/>
              </a:ext>
            </a:extLst>
          </p:cNvPr>
          <p:cNvSpPr/>
          <p:nvPr userDrawn="1"/>
        </p:nvSpPr>
        <p:spPr>
          <a:xfrm>
            <a:off x="719138" y="2130124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47461FE-AA75-22DC-D2B2-725BEEAAF314}"/>
              </a:ext>
            </a:extLst>
          </p:cNvPr>
          <p:cNvSpPr/>
          <p:nvPr userDrawn="1"/>
        </p:nvSpPr>
        <p:spPr>
          <a:xfrm>
            <a:off x="719138" y="323661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520474F-E03D-09E6-7EA6-15918EF46BFF}"/>
              </a:ext>
            </a:extLst>
          </p:cNvPr>
          <p:cNvSpPr/>
          <p:nvPr userDrawn="1"/>
        </p:nvSpPr>
        <p:spPr>
          <a:xfrm>
            <a:off x="719138" y="4343096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F04F16C-D55F-48C5-A959-17EDA7201DD8}"/>
              </a:ext>
            </a:extLst>
          </p:cNvPr>
          <p:cNvSpPr/>
          <p:nvPr userDrawn="1"/>
        </p:nvSpPr>
        <p:spPr>
          <a:xfrm>
            <a:off x="719138" y="5449582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6" name="Elipse 4">
            <a:extLst>
              <a:ext uri="{FF2B5EF4-FFF2-40B4-BE49-F238E27FC236}">
                <a16:creationId xmlns:a16="http://schemas.microsoft.com/office/drawing/2014/main" id="{7FA93916-E097-31FE-DA57-7D0867C20803}"/>
              </a:ext>
            </a:extLst>
          </p:cNvPr>
          <p:cNvSpPr/>
          <p:nvPr userDrawn="1"/>
        </p:nvSpPr>
        <p:spPr>
          <a:xfrm>
            <a:off x="683419" y="212755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4">
            <a:extLst>
              <a:ext uri="{FF2B5EF4-FFF2-40B4-BE49-F238E27FC236}">
                <a16:creationId xmlns:a16="http://schemas.microsoft.com/office/drawing/2014/main" id="{170C3B8D-23F6-1420-0E01-05C11FA20439}"/>
              </a:ext>
            </a:extLst>
          </p:cNvPr>
          <p:cNvSpPr/>
          <p:nvPr userDrawn="1"/>
        </p:nvSpPr>
        <p:spPr>
          <a:xfrm>
            <a:off x="701278" y="323661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4">
            <a:extLst>
              <a:ext uri="{FF2B5EF4-FFF2-40B4-BE49-F238E27FC236}">
                <a16:creationId xmlns:a16="http://schemas.microsoft.com/office/drawing/2014/main" id="{78583624-D854-576D-F85E-B516410F5B53}"/>
              </a:ext>
            </a:extLst>
          </p:cNvPr>
          <p:cNvSpPr/>
          <p:nvPr userDrawn="1"/>
        </p:nvSpPr>
        <p:spPr>
          <a:xfrm>
            <a:off x="701278" y="434957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4">
            <a:extLst>
              <a:ext uri="{FF2B5EF4-FFF2-40B4-BE49-F238E27FC236}">
                <a16:creationId xmlns:a16="http://schemas.microsoft.com/office/drawing/2014/main" id="{920DC5C8-2FAD-09B4-18E8-D4B9BAD3994A}"/>
              </a:ext>
            </a:extLst>
          </p:cNvPr>
          <p:cNvSpPr/>
          <p:nvPr userDrawn="1"/>
        </p:nvSpPr>
        <p:spPr>
          <a:xfrm>
            <a:off x="701278" y="5456061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Título 4">
            <a:extLst>
              <a:ext uri="{FF2B5EF4-FFF2-40B4-BE49-F238E27FC236}">
                <a16:creationId xmlns:a16="http://schemas.microsoft.com/office/drawing/2014/main" id="{C6C048A0-0A01-6995-E5AE-0CD60A077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9" y="868817"/>
            <a:ext cx="10072686" cy="9969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D48D737-D526-D263-0F73-2E3295E4F5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06BCC0FC-4313-960D-4126-1EFA49B3C592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4289659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Capa_Linguagens" preserve="1" userDrawn="1">
  <p:cSld name="1_2. Capa_professores LGG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adrão do plano de fundo&#10;&#10;Descrição gerada automaticamente">
            <a:extLst>
              <a:ext uri="{FF2B5EF4-FFF2-40B4-BE49-F238E27FC236}">
                <a16:creationId xmlns:a16="http://schemas.microsoft.com/office/drawing/2014/main" id="{4AE3F628-6342-0624-6F3D-E978F03A2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3179" y="-61548"/>
            <a:ext cx="12418358" cy="695973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F64E773-A582-C279-C790-2A0F67E1C29C}"/>
              </a:ext>
            </a:extLst>
          </p:cNvPr>
          <p:cNvSpPr/>
          <p:nvPr userDrawn="1"/>
        </p:nvSpPr>
        <p:spPr>
          <a:xfrm>
            <a:off x="1916723" y="2250832"/>
            <a:ext cx="8757138" cy="2414672"/>
          </a:xfrm>
          <a:custGeom>
            <a:avLst/>
            <a:gdLst>
              <a:gd name="connsiteX0" fmla="*/ 0 w 8678007"/>
              <a:gd name="connsiteY0" fmla="*/ 0 h 2273300"/>
              <a:gd name="connsiteX1" fmla="*/ 8678007 w 8678007"/>
              <a:gd name="connsiteY1" fmla="*/ 0 h 2273300"/>
              <a:gd name="connsiteX2" fmla="*/ 8678007 w 8678007"/>
              <a:gd name="connsiteY2" fmla="*/ 2273300 h 2273300"/>
              <a:gd name="connsiteX3" fmla="*/ 0 w 8678007"/>
              <a:gd name="connsiteY3" fmla="*/ 2273300 h 2273300"/>
              <a:gd name="connsiteX4" fmla="*/ 0 w 8678007"/>
              <a:gd name="connsiteY4" fmla="*/ 0 h 2273300"/>
              <a:gd name="connsiteX0" fmla="*/ 1644161 w 8678007"/>
              <a:gd name="connsiteY0" fmla="*/ 8792 h 2273300"/>
              <a:gd name="connsiteX1" fmla="*/ 8678007 w 8678007"/>
              <a:gd name="connsiteY1" fmla="*/ 0 h 2273300"/>
              <a:gd name="connsiteX2" fmla="*/ 8678007 w 8678007"/>
              <a:gd name="connsiteY2" fmla="*/ 2273300 h 2273300"/>
              <a:gd name="connsiteX3" fmla="*/ 0 w 8678007"/>
              <a:gd name="connsiteY3" fmla="*/ 2273300 h 2273300"/>
              <a:gd name="connsiteX4" fmla="*/ 1644161 w 8678007"/>
              <a:gd name="connsiteY4" fmla="*/ 8792 h 2273300"/>
              <a:gd name="connsiteX0" fmla="*/ 316523 w 8678007"/>
              <a:gd name="connsiteY0" fmla="*/ 17585 h 2273300"/>
              <a:gd name="connsiteX1" fmla="*/ 8678007 w 8678007"/>
              <a:gd name="connsiteY1" fmla="*/ 0 h 2273300"/>
              <a:gd name="connsiteX2" fmla="*/ 8678007 w 8678007"/>
              <a:gd name="connsiteY2" fmla="*/ 2273300 h 2273300"/>
              <a:gd name="connsiteX3" fmla="*/ 0 w 8678007"/>
              <a:gd name="connsiteY3" fmla="*/ 2273300 h 2273300"/>
              <a:gd name="connsiteX4" fmla="*/ 316523 w 8678007"/>
              <a:gd name="connsiteY4" fmla="*/ 17585 h 2273300"/>
              <a:gd name="connsiteX0" fmla="*/ 395654 w 8757138"/>
              <a:gd name="connsiteY0" fmla="*/ 17585 h 2273300"/>
              <a:gd name="connsiteX1" fmla="*/ 8757138 w 8757138"/>
              <a:gd name="connsiteY1" fmla="*/ 0 h 2273300"/>
              <a:gd name="connsiteX2" fmla="*/ 8757138 w 8757138"/>
              <a:gd name="connsiteY2" fmla="*/ 2273300 h 2273300"/>
              <a:gd name="connsiteX3" fmla="*/ 0 w 8757138"/>
              <a:gd name="connsiteY3" fmla="*/ 2273300 h 2273300"/>
              <a:gd name="connsiteX4" fmla="*/ 395654 w 8757138"/>
              <a:gd name="connsiteY4" fmla="*/ 17585 h 2273300"/>
              <a:gd name="connsiteX0" fmla="*/ 395654 w 8757138"/>
              <a:gd name="connsiteY0" fmla="*/ 0 h 2255715"/>
              <a:gd name="connsiteX1" fmla="*/ 7543800 w 8757138"/>
              <a:gd name="connsiteY1" fmla="*/ 87923 h 2255715"/>
              <a:gd name="connsiteX2" fmla="*/ 8757138 w 8757138"/>
              <a:gd name="connsiteY2" fmla="*/ 2255715 h 2255715"/>
              <a:gd name="connsiteX3" fmla="*/ 0 w 8757138"/>
              <a:gd name="connsiteY3" fmla="*/ 2255715 h 2255715"/>
              <a:gd name="connsiteX4" fmla="*/ 395654 w 8757138"/>
              <a:gd name="connsiteY4" fmla="*/ 0 h 2255715"/>
              <a:gd name="connsiteX0" fmla="*/ 395654 w 8757138"/>
              <a:gd name="connsiteY0" fmla="*/ 0 h 2255715"/>
              <a:gd name="connsiteX1" fmla="*/ 8018584 w 8757138"/>
              <a:gd name="connsiteY1" fmla="*/ 8792 h 2255715"/>
              <a:gd name="connsiteX2" fmla="*/ 8757138 w 8757138"/>
              <a:gd name="connsiteY2" fmla="*/ 2255715 h 2255715"/>
              <a:gd name="connsiteX3" fmla="*/ 0 w 8757138"/>
              <a:gd name="connsiteY3" fmla="*/ 2255715 h 2255715"/>
              <a:gd name="connsiteX4" fmla="*/ 395654 w 8757138"/>
              <a:gd name="connsiteY4" fmla="*/ 0 h 225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7138" h="2255715">
                <a:moveTo>
                  <a:pt x="395654" y="0"/>
                </a:moveTo>
                <a:lnTo>
                  <a:pt x="8018584" y="8792"/>
                </a:lnTo>
                <a:lnTo>
                  <a:pt x="8757138" y="2255715"/>
                </a:lnTo>
                <a:lnTo>
                  <a:pt x="0" y="2255715"/>
                </a:lnTo>
                <a:lnTo>
                  <a:pt x="395654" y="0"/>
                </a:lnTo>
                <a:close/>
              </a:path>
            </a:pathLst>
          </a:custGeom>
          <a:solidFill>
            <a:srgbClr val="8035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Google Shape;12;p2">
            <a:extLst>
              <a:ext uri="{FF2B5EF4-FFF2-40B4-BE49-F238E27FC236}">
                <a16:creationId xmlns:a16="http://schemas.microsoft.com/office/drawing/2014/main" id="{64566CAB-72B9-54DA-17BF-E1DAD974353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157792" y="6074368"/>
            <a:ext cx="2712967" cy="3525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8;p17">
            <a:extLst>
              <a:ext uri="{FF2B5EF4-FFF2-40B4-BE49-F238E27FC236}">
                <a16:creationId xmlns:a16="http://schemas.microsoft.com/office/drawing/2014/main" id="{B9C4E953-79A4-7F31-EB6B-0CF50D8FFFAD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2689665" y="2961174"/>
            <a:ext cx="7029370" cy="97640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6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Para professores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057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Pergun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;p3">
            <a:extLst>
              <a:ext uri="{FF2B5EF4-FFF2-40B4-BE49-F238E27FC236}">
                <a16:creationId xmlns:a16="http://schemas.microsoft.com/office/drawing/2014/main" id="{4D487CCD-6F02-843D-2B51-A2BEF80C7B4E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ítulo 4">
            <a:extLst>
              <a:ext uri="{FF2B5EF4-FFF2-40B4-BE49-F238E27FC236}">
                <a16:creationId xmlns:a16="http://schemas.microsoft.com/office/drawing/2014/main" id="{C6C048A0-0A01-6995-E5AE-0CD60A077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9" y="868817"/>
            <a:ext cx="10072686" cy="2285314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D48D737-D526-D263-0F73-2E3295E4F5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06BCC0FC-4313-960D-4126-1EFA49B3C592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  <p:sp>
        <p:nvSpPr>
          <p:cNvPr id="4" name="Google Shape;24;p3">
            <a:extLst>
              <a:ext uri="{FF2B5EF4-FFF2-40B4-BE49-F238E27FC236}">
                <a16:creationId xmlns:a16="http://schemas.microsoft.com/office/drawing/2014/main" id="{88C29C9C-008A-5EE3-BE00-5224386D97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98588" y="3429000"/>
            <a:ext cx="9393237" cy="55324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DC52D08-E0D6-8AFC-A5E3-DB5E6AB3D879}"/>
              </a:ext>
            </a:extLst>
          </p:cNvPr>
          <p:cNvSpPr/>
          <p:nvPr userDrawn="1"/>
        </p:nvSpPr>
        <p:spPr>
          <a:xfrm>
            <a:off x="719138" y="342900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" name="Elipse 4">
            <a:extLst>
              <a:ext uri="{FF2B5EF4-FFF2-40B4-BE49-F238E27FC236}">
                <a16:creationId xmlns:a16="http://schemas.microsoft.com/office/drawing/2014/main" id="{8CD103B2-B45C-FC10-08D3-776B19E6E891}"/>
              </a:ext>
            </a:extLst>
          </p:cNvPr>
          <p:cNvSpPr/>
          <p:nvPr userDrawn="1"/>
        </p:nvSpPr>
        <p:spPr>
          <a:xfrm>
            <a:off x="683419" y="3426431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0088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D45AD29D-90B8-0EC5-481E-547A6815AA5F}"/>
              </a:ext>
            </a:extLst>
          </p:cNvPr>
          <p:cNvSpPr txBox="1">
            <a:spLocks noGrp="1"/>
          </p:cNvSpPr>
          <p:nvPr>
            <p:ph type="body" idx="27"/>
          </p:nvPr>
        </p:nvSpPr>
        <p:spPr>
          <a:xfrm>
            <a:off x="1398588" y="4234499"/>
            <a:ext cx="9393237" cy="55324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BD3B862-2460-47C2-AD1E-30249EE47CF4}"/>
              </a:ext>
            </a:extLst>
          </p:cNvPr>
          <p:cNvSpPr/>
          <p:nvPr userDrawn="1"/>
        </p:nvSpPr>
        <p:spPr>
          <a:xfrm>
            <a:off x="719138" y="4234499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8" name="Elipse 4">
            <a:extLst>
              <a:ext uri="{FF2B5EF4-FFF2-40B4-BE49-F238E27FC236}">
                <a16:creationId xmlns:a16="http://schemas.microsoft.com/office/drawing/2014/main" id="{26BB23F2-6262-4D3D-0130-B4FD865AB30D}"/>
              </a:ext>
            </a:extLst>
          </p:cNvPr>
          <p:cNvSpPr/>
          <p:nvPr userDrawn="1"/>
        </p:nvSpPr>
        <p:spPr>
          <a:xfrm>
            <a:off x="683419" y="423193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0088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Google Shape;24;p3">
            <a:extLst>
              <a:ext uri="{FF2B5EF4-FFF2-40B4-BE49-F238E27FC236}">
                <a16:creationId xmlns:a16="http://schemas.microsoft.com/office/drawing/2014/main" id="{39109A10-F6CF-9AA1-F85A-01B63FB6A177}"/>
              </a:ext>
            </a:extLst>
          </p:cNvPr>
          <p:cNvSpPr txBox="1">
            <a:spLocks noGrp="1"/>
          </p:cNvSpPr>
          <p:nvPr>
            <p:ph type="body" idx="28"/>
          </p:nvPr>
        </p:nvSpPr>
        <p:spPr>
          <a:xfrm>
            <a:off x="1398588" y="5060042"/>
            <a:ext cx="9393237" cy="55324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3973BB31-37FE-D5F9-C138-00C205CDEDC8}"/>
              </a:ext>
            </a:extLst>
          </p:cNvPr>
          <p:cNvSpPr/>
          <p:nvPr userDrawn="1"/>
        </p:nvSpPr>
        <p:spPr>
          <a:xfrm>
            <a:off x="719138" y="5060042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6" name="Elipse 4">
            <a:extLst>
              <a:ext uri="{FF2B5EF4-FFF2-40B4-BE49-F238E27FC236}">
                <a16:creationId xmlns:a16="http://schemas.microsoft.com/office/drawing/2014/main" id="{A76DA461-B3D8-2BB4-62F9-1B5A64BE7A10}"/>
              </a:ext>
            </a:extLst>
          </p:cNvPr>
          <p:cNvSpPr/>
          <p:nvPr userDrawn="1"/>
        </p:nvSpPr>
        <p:spPr>
          <a:xfrm>
            <a:off x="683419" y="5057473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0088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Google Shape;24;p3">
            <a:extLst>
              <a:ext uri="{FF2B5EF4-FFF2-40B4-BE49-F238E27FC236}">
                <a16:creationId xmlns:a16="http://schemas.microsoft.com/office/drawing/2014/main" id="{9BA64A11-7353-E55F-2560-BA4968E7AB46}"/>
              </a:ext>
            </a:extLst>
          </p:cNvPr>
          <p:cNvSpPr txBox="1">
            <a:spLocks noGrp="1"/>
          </p:cNvSpPr>
          <p:nvPr>
            <p:ph type="body" idx="29"/>
          </p:nvPr>
        </p:nvSpPr>
        <p:spPr>
          <a:xfrm>
            <a:off x="1399381" y="5880447"/>
            <a:ext cx="9393237" cy="55324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57F1F8C-88E8-7F6C-4310-D02B6D85025F}"/>
              </a:ext>
            </a:extLst>
          </p:cNvPr>
          <p:cNvSpPr/>
          <p:nvPr userDrawn="1"/>
        </p:nvSpPr>
        <p:spPr>
          <a:xfrm>
            <a:off x="719931" y="5880447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9" name="Elipse 4">
            <a:extLst>
              <a:ext uri="{FF2B5EF4-FFF2-40B4-BE49-F238E27FC236}">
                <a16:creationId xmlns:a16="http://schemas.microsoft.com/office/drawing/2014/main" id="{814E544E-FBFC-E726-2CDB-516200AD319A}"/>
              </a:ext>
            </a:extLst>
          </p:cNvPr>
          <p:cNvSpPr/>
          <p:nvPr userDrawn="1"/>
        </p:nvSpPr>
        <p:spPr>
          <a:xfrm>
            <a:off x="684212" y="5877878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0088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7764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ergun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1;p3">
            <a:extLst>
              <a:ext uri="{FF2B5EF4-FFF2-40B4-BE49-F238E27FC236}">
                <a16:creationId xmlns:a16="http://schemas.microsoft.com/office/drawing/2014/main" id="{4A42473A-F141-9FD0-F5E0-E28392E32703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Elipse 4">
            <a:extLst>
              <a:ext uri="{FF2B5EF4-FFF2-40B4-BE49-F238E27FC236}">
                <a16:creationId xmlns:a16="http://schemas.microsoft.com/office/drawing/2014/main" id="{D6943F93-B4F9-D5ED-F987-9C7D8FC0C456}"/>
              </a:ext>
            </a:extLst>
          </p:cNvPr>
          <p:cNvSpPr/>
          <p:nvPr userDrawn="1"/>
        </p:nvSpPr>
        <p:spPr>
          <a:xfrm>
            <a:off x="683419" y="212755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3874081-3AE0-BB67-D7F6-1C7006679FDC}"/>
              </a:ext>
            </a:extLst>
          </p:cNvPr>
          <p:cNvSpPr/>
          <p:nvPr userDrawn="1"/>
        </p:nvSpPr>
        <p:spPr>
          <a:xfrm>
            <a:off x="719138" y="3010191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468F47B-0A44-BF09-5CBA-3D9014BDF5B9}"/>
              </a:ext>
            </a:extLst>
          </p:cNvPr>
          <p:cNvSpPr/>
          <p:nvPr userDrawn="1"/>
        </p:nvSpPr>
        <p:spPr>
          <a:xfrm>
            <a:off x="719138" y="3892827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115760B-B05C-0005-EED0-45C238AD7952}"/>
              </a:ext>
            </a:extLst>
          </p:cNvPr>
          <p:cNvSpPr/>
          <p:nvPr userDrawn="1"/>
        </p:nvSpPr>
        <p:spPr>
          <a:xfrm>
            <a:off x="719138" y="4775463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90D8A85-48DC-DBDC-4636-20DCEC924D28}"/>
              </a:ext>
            </a:extLst>
          </p:cNvPr>
          <p:cNvSpPr/>
          <p:nvPr userDrawn="1"/>
        </p:nvSpPr>
        <p:spPr>
          <a:xfrm>
            <a:off x="719138" y="565810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6" name="Google Shape;24;p3">
            <a:extLst>
              <a:ext uri="{FF2B5EF4-FFF2-40B4-BE49-F238E27FC236}">
                <a16:creationId xmlns:a16="http://schemas.microsoft.com/office/drawing/2014/main" id="{9C8B07D6-2FA0-4B5E-DC99-AA9F7C292DC4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1398588" y="2127555"/>
            <a:ext cx="93932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8FC8FD5-C6C5-F572-3782-963FFBFEB497}"/>
              </a:ext>
            </a:extLst>
          </p:cNvPr>
          <p:cNvSpPr/>
          <p:nvPr userDrawn="1"/>
        </p:nvSpPr>
        <p:spPr>
          <a:xfrm>
            <a:off x="719138" y="2127555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" name="Google Shape;24;p3">
            <a:extLst>
              <a:ext uri="{FF2B5EF4-FFF2-40B4-BE49-F238E27FC236}">
                <a16:creationId xmlns:a16="http://schemas.microsoft.com/office/drawing/2014/main" id="{37864F67-7E6B-B2FD-7D41-52DEDD414AEC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1398588" y="5658100"/>
            <a:ext cx="93932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47FEC404-7570-6D22-BF30-C3599A4B7567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1398588" y="4775463"/>
            <a:ext cx="93932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98DD9A03-8255-61AB-8B14-0065AB5259B3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1398588" y="3892827"/>
            <a:ext cx="93932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17F76FB7-90A0-7FF0-4451-A1B8D47A9EFE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398588" y="3010191"/>
            <a:ext cx="93932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9" name="Título 4">
            <a:extLst>
              <a:ext uri="{FF2B5EF4-FFF2-40B4-BE49-F238E27FC236}">
                <a16:creationId xmlns:a16="http://schemas.microsoft.com/office/drawing/2014/main" id="{C6C048A0-0A01-6995-E5AE-0CD60A077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9" y="868816"/>
            <a:ext cx="10072686" cy="847271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22" name="Elipse 4">
            <a:extLst>
              <a:ext uri="{FF2B5EF4-FFF2-40B4-BE49-F238E27FC236}">
                <a16:creationId xmlns:a16="http://schemas.microsoft.com/office/drawing/2014/main" id="{2FD94EEE-FB27-4390-5889-C91C96327D80}"/>
              </a:ext>
            </a:extLst>
          </p:cNvPr>
          <p:cNvSpPr/>
          <p:nvPr userDrawn="1"/>
        </p:nvSpPr>
        <p:spPr>
          <a:xfrm>
            <a:off x="683419" y="300567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Elipse 4">
            <a:extLst>
              <a:ext uri="{FF2B5EF4-FFF2-40B4-BE49-F238E27FC236}">
                <a16:creationId xmlns:a16="http://schemas.microsoft.com/office/drawing/2014/main" id="{3E2ECE35-1AD0-FDEF-5ECA-627B8647A43D}"/>
              </a:ext>
            </a:extLst>
          </p:cNvPr>
          <p:cNvSpPr/>
          <p:nvPr userDrawn="1"/>
        </p:nvSpPr>
        <p:spPr>
          <a:xfrm>
            <a:off x="683419" y="3892036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Elipse 4">
            <a:extLst>
              <a:ext uri="{FF2B5EF4-FFF2-40B4-BE49-F238E27FC236}">
                <a16:creationId xmlns:a16="http://schemas.microsoft.com/office/drawing/2014/main" id="{101F9AE4-2D0E-D607-C191-9EA4025FBDD8}"/>
              </a:ext>
            </a:extLst>
          </p:cNvPr>
          <p:cNvSpPr/>
          <p:nvPr userDrawn="1"/>
        </p:nvSpPr>
        <p:spPr>
          <a:xfrm>
            <a:off x="683419" y="4773881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lipse 4">
            <a:extLst>
              <a:ext uri="{FF2B5EF4-FFF2-40B4-BE49-F238E27FC236}">
                <a16:creationId xmlns:a16="http://schemas.microsoft.com/office/drawing/2014/main" id="{CDB7B4E1-960C-8BA9-14F2-535DCA110DEB}"/>
              </a:ext>
            </a:extLst>
          </p:cNvPr>
          <p:cNvSpPr/>
          <p:nvPr userDrawn="1"/>
        </p:nvSpPr>
        <p:spPr>
          <a:xfrm>
            <a:off x="683419" y="565810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F0319FD-C1D1-8B26-A5BF-FFE88CB2A2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14" name="Google Shape;68;p17">
            <a:extLst>
              <a:ext uri="{FF2B5EF4-FFF2-40B4-BE49-F238E27FC236}">
                <a16:creationId xmlns:a16="http://schemas.microsoft.com/office/drawing/2014/main" id="{370D060B-FFCB-A829-E6BD-3A07C4026D0F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26995252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Pergun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1;p3">
            <a:extLst>
              <a:ext uri="{FF2B5EF4-FFF2-40B4-BE49-F238E27FC236}">
                <a16:creationId xmlns:a16="http://schemas.microsoft.com/office/drawing/2014/main" id="{4A42473A-F141-9FD0-F5E0-E28392E32703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ítulo 4">
            <a:extLst>
              <a:ext uri="{FF2B5EF4-FFF2-40B4-BE49-F238E27FC236}">
                <a16:creationId xmlns:a16="http://schemas.microsoft.com/office/drawing/2014/main" id="{C6C048A0-0A01-6995-E5AE-0CD60A077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9" y="868816"/>
            <a:ext cx="10072686" cy="168098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F0319FD-C1D1-8B26-A5BF-FFE88CB2A2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14" name="Google Shape;68;p17">
            <a:extLst>
              <a:ext uri="{FF2B5EF4-FFF2-40B4-BE49-F238E27FC236}">
                <a16:creationId xmlns:a16="http://schemas.microsoft.com/office/drawing/2014/main" id="{370D060B-FFCB-A829-E6BD-3A07C4026D0F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  <p:sp>
        <p:nvSpPr>
          <p:cNvPr id="15" name="Google Shape;24;p3">
            <a:extLst>
              <a:ext uri="{FF2B5EF4-FFF2-40B4-BE49-F238E27FC236}">
                <a16:creationId xmlns:a16="http://schemas.microsoft.com/office/drawing/2014/main" id="{F8C06D54-D151-3E74-439B-2ED299D039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34308" y="2782129"/>
            <a:ext cx="9393237" cy="55324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0828BDF-7191-FEF4-3111-83EF0785BC49}"/>
              </a:ext>
            </a:extLst>
          </p:cNvPr>
          <p:cNvSpPr/>
          <p:nvPr userDrawn="1"/>
        </p:nvSpPr>
        <p:spPr>
          <a:xfrm>
            <a:off x="754858" y="2782129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8" name="Elipse 4">
            <a:extLst>
              <a:ext uri="{FF2B5EF4-FFF2-40B4-BE49-F238E27FC236}">
                <a16:creationId xmlns:a16="http://schemas.microsoft.com/office/drawing/2014/main" id="{219F7EDF-FF95-59C7-1FA0-55161AEBDE5C}"/>
              </a:ext>
            </a:extLst>
          </p:cNvPr>
          <p:cNvSpPr/>
          <p:nvPr userDrawn="1"/>
        </p:nvSpPr>
        <p:spPr>
          <a:xfrm>
            <a:off x="719139" y="277956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0088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Google Shape;24;p3">
            <a:extLst>
              <a:ext uri="{FF2B5EF4-FFF2-40B4-BE49-F238E27FC236}">
                <a16:creationId xmlns:a16="http://schemas.microsoft.com/office/drawing/2014/main" id="{3B0CE014-50B4-C595-1D97-46B1806E8E06}"/>
              </a:ext>
            </a:extLst>
          </p:cNvPr>
          <p:cNvSpPr txBox="1">
            <a:spLocks noGrp="1"/>
          </p:cNvSpPr>
          <p:nvPr>
            <p:ph type="body" idx="27"/>
          </p:nvPr>
        </p:nvSpPr>
        <p:spPr>
          <a:xfrm>
            <a:off x="1434308" y="3587628"/>
            <a:ext cx="9393237" cy="55324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7B45BAA9-4F2B-63BA-EDC2-1C76A9618613}"/>
              </a:ext>
            </a:extLst>
          </p:cNvPr>
          <p:cNvSpPr/>
          <p:nvPr userDrawn="1"/>
        </p:nvSpPr>
        <p:spPr>
          <a:xfrm>
            <a:off x="754858" y="3587628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5" name="Elipse 4">
            <a:extLst>
              <a:ext uri="{FF2B5EF4-FFF2-40B4-BE49-F238E27FC236}">
                <a16:creationId xmlns:a16="http://schemas.microsoft.com/office/drawing/2014/main" id="{E8C82A71-3235-F238-67AA-96D27426E50B}"/>
              </a:ext>
            </a:extLst>
          </p:cNvPr>
          <p:cNvSpPr/>
          <p:nvPr userDrawn="1"/>
        </p:nvSpPr>
        <p:spPr>
          <a:xfrm>
            <a:off x="719139" y="3585059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0088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Google Shape;24;p3">
            <a:extLst>
              <a:ext uri="{FF2B5EF4-FFF2-40B4-BE49-F238E27FC236}">
                <a16:creationId xmlns:a16="http://schemas.microsoft.com/office/drawing/2014/main" id="{D6065E1D-D935-B145-D755-C5225D9B0ECD}"/>
              </a:ext>
            </a:extLst>
          </p:cNvPr>
          <p:cNvSpPr txBox="1">
            <a:spLocks noGrp="1"/>
          </p:cNvSpPr>
          <p:nvPr>
            <p:ph type="body" idx="28"/>
          </p:nvPr>
        </p:nvSpPr>
        <p:spPr>
          <a:xfrm>
            <a:off x="1434308" y="4413171"/>
            <a:ext cx="9393237" cy="55324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E0465B52-356D-97A7-B9CF-F78C3B0DDB61}"/>
              </a:ext>
            </a:extLst>
          </p:cNvPr>
          <p:cNvSpPr/>
          <p:nvPr userDrawn="1"/>
        </p:nvSpPr>
        <p:spPr>
          <a:xfrm>
            <a:off x="754858" y="4413171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9" name="Elipse 4">
            <a:extLst>
              <a:ext uri="{FF2B5EF4-FFF2-40B4-BE49-F238E27FC236}">
                <a16:creationId xmlns:a16="http://schemas.microsoft.com/office/drawing/2014/main" id="{400B771D-07C1-DFAC-920F-E710F1F99348}"/>
              </a:ext>
            </a:extLst>
          </p:cNvPr>
          <p:cNvSpPr/>
          <p:nvPr userDrawn="1"/>
        </p:nvSpPr>
        <p:spPr>
          <a:xfrm>
            <a:off x="719139" y="4410602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0088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Google Shape;24;p3">
            <a:extLst>
              <a:ext uri="{FF2B5EF4-FFF2-40B4-BE49-F238E27FC236}">
                <a16:creationId xmlns:a16="http://schemas.microsoft.com/office/drawing/2014/main" id="{1B8D33E2-8D2B-CBF4-2D87-5A59473BD0FD}"/>
              </a:ext>
            </a:extLst>
          </p:cNvPr>
          <p:cNvSpPr txBox="1">
            <a:spLocks noGrp="1"/>
          </p:cNvSpPr>
          <p:nvPr>
            <p:ph type="body" idx="29"/>
          </p:nvPr>
        </p:nvSpPr>
        <p:spPr>
          <a:xfrm>
            <a:off x="1435101" y="5233576"/>
            <a:ext cx="9393237" cy="55324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F7CB5583-24EB-1E80-D724-1FD828A73AE3}"/>
              </a:ext>
            </a:extLst>
          </p:cNvPr>
          <p:cNvSpPr/>
          <p:nvPr userDrawn="1"/>
        </p:nvSpPr>
        <p:spPr>
          <a:xfrm>
            <a:off x="755651" y="5233576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2" name="Elipse 4">
            <a:extLst>
              <a:ext uri="{FF2B5EF4-FFF2-40B4-BE49-F238E27FC236}">
                <a16:creationId xmlns:a16="http://schemas.microsoft.com/office/drawing/2014/main" id="{50B39BFB-F7F6-29B3-2DAA-3B3EAC75F373}"/>
              </a:ext>
            </a:extLst>
          </p:cNvPr>
          <p:cNvSpPr/>
          <p:nvPr userDrawn="1"/>
        </p:nvSpPr>
        <p:spPr>
          <a:xfrm>
            <a:off x="719932" y="5231007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0088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Google Shape;24;p3">
            <a:extLst>
              <a:ext uri="{FF2B5EF4-FFF2-40B4-BE49-F238E27FC236}">
                <a16:creationId xmlns:a16="http://schemas.microsoft.com/office/drawing/2014/main" id="{0B6DE8E5-9775-CB95-8AA6-57E4D98DC802}"/>
              </a:ext>
            </a:extLst>
          </p:cNvPr>
          <p:cNvSpPr txBox="1">
            <a:spLocks noGrp="1"/>
          </p:cNvSpPr>
          <p:nvPr>
            <p:ph type="body" idx="30"/>
          </p:nvPr>
        </p:nvSpPr>
        <p:spPr>
          <a:xfrm>
            <a:off x="1434308" y="6024281"/>
            <a:ext cx="9393237" cy="55324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55D1BC4-574C-C453-10A4-EEBA06FB2150}"/>
              </a:ext>
            </a:extLst>
          </p:cNvPr>
          <p:cNvSpPr/>
          <p:nvPr userDrawn="1"/>
        </p:nvSpPr>
        <p:spPr>
          <a:xfrm>
            <a:off x="754858" y="6024281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5" name="Elipse 4">
            <a:extLst>
              <a:ext uri="{FF2B5EF4-FFF2-40B4-BE49-F238E27FC236}">
                <a16:creationId xmlns:a16="http://schemas.microsoft.com/office/drawing/2014/main" id="{E4614799-5E93-B44B-9C01-9765E078A441}"/>
              </a:ext>
            </a:extLst>
          </p:cNvPr>
          <p:cNvSpPr/>
          <p:nvPr userDrawn="1"/>
        </p:nvSpPr>
        <p:spPr>
          <a:xfrm>
            <a:off x="719139" y="6021712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0088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30334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Pergun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;p3">
            <a:extLst>
              <a:ext uri="{FF2B5EF4-FFF2-40B4-BE49-F238E27FC236}">
                <a16:creationId xmlns:a16="http://schemas.microsoft.com/office/drawing/2014/main" id="{B6986EF2-0703-9A8D-59DA-0C17B429ECC4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4;p3">
            <a:extLst>
              <a:ext uri="{FF2B5EF4-FFF2-40B4-BE49-F238E27FC236}">
                <a16:creationId xmlns:a16="http://schemas.microsoft.com/office/drawing/2014/main" id="{5BDD2BEB-25A1-0B8F-8197-D42949FB6C1A}"/>
              </a:ext>
            </a:extLst>
          </p:cNvPr>
          <p:cNvSpPr txBox="1">
            <a:spLocks noGrp="1"/>
          </p:cNvSpPr>
          <p:nvPr>
            <p:ph type="body" idx="39"/>
          </p:nvPr>
        </p:nvSpPr>
        <p:spPr>
          <a:xfrm>
            <a:off x="1398588" y="2130124"/>
            <a:ext cx="6751113" cy="996950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8" name="Google Shape;24;p3">
            <a:extLst>
              <a:ext uri="{FF2B5EF4-FFF2-40B4-BE49-F238E27FC236}">
                <a16:creationId xmlns:a16="http://schemas.microsoft.com/office/drawing/2014/main" id="{F1B4F486-3B69-3D1E-6710-A7AE6F2D2303}"/>
              </a:ext>
            </a:extLst>
          </p:cNvPr>
          <p:cNvSpPr txBox="1">
            <a:spLocks noGrp="1"/>
          </p:cNvSpPr>
          <p:nvPr>
            <p:ph type="body" idx="40"/>
          </p:nvPr>
        </p:nvSpPr>
        <p:spPr>
          <a:xfrm>
            <a:off x="1398588" y="3236610"/>
            <a:ext cx="6751113" cy="996950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B632C864-58DD-ABE2-581C-A29E91BF8959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1398588" y="4343096"/>
            <a:ext cx="6751113" cy="996950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F8AB14AA-9319-7A35-F166-1E28DA112807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1398588" y="5449582"/>
            <a:ext cx="6751113" cy="996950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1CDC75D-C1D9-2474-C08F-67209EE72044}"/>
              </a:ext>
            </a:extLst>
          </p:cNvPr>
          <p:cNvSpPr/>
          <p:nvPr userDrawn="1"/>
        </p:nvSpPr>
        <p:spPr>
          <a:xfrm>
            <a:off x="719138" y="2130124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469F85A-853C-A3FF-8F9B-DE163B099A1B}"/>
              </a:ext>
            </a:extLst>
          </p:cNvPr>
          <p:cNvSpPr/>
          <p:nvPr userDrawn="1"/>
        </p:nvSpPr>
        <p:spPr>
          <a:xfrm>
            <a:off x="719138" y="323661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63D05A6-A0E8-E585-EE21-D6BF80BB2A14}"/>
              </a:ext>
            </a:extLst>
          </p:cNvPr>
          <p:cNvSpPr/>
          <p:nvPr userDrawn="1"/>
        </p:nvSpPr>
        <p:spPr>
          <a:xfrm>
            <a:off x="719138" y="4343096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0C7D0E9A-87F3-291D-CFC0-52776CB5E979}"/>
              </a:ext>
            </a:extLst>
          </p:cNvPr>
          <p:cNvSpPr/>
          <p:nvPr userDrawn="1"/>
        </p:nvSpPr>
        <p:spPr>
          <a:xfrm>
            <a:off x="719138" y="5449582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4" name="Elipse 4">
            <a:extLst>
              <a:ext uri="{FF2B5EF4-FFF2-40B4-BE49-F238E27FC236}">
                <a16:creationId xmlns:a16="http://schemas.microsoft.com/office/drawing/2014/main" id="{84F04ACA-DFF5-FFF7-1B28-8C6C422850DD}"/>
              </a:ext>
            </a:extLst>
          </p:cNvPr>
          <p:cNvSpPr/>
          <p:nvPr userDrawn="1"/>
        </p:nvSpPr>
        <p:spPr>
          <a:xfrm>
            <a:off x="683419" y="212755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lipse 4">
            <a:extLst>
              <a:ext uri="{FF2B5EF4-FFF2-40B4-BE49-F238E27FC236}">
                <a16:creationId xmlns:a16="http://schemas.microsoft.com/office/drawing/2014/main" id="{FE6604CE-87D4-96BB-59BF-5EAF79F2DD08}"/>
              </a:ext>
            </a:extLst>
          </p:cNvPr>
          <p:cNvSpPr/>
          <p:nvPr userDrawn="1"/>
        </p:nvSpPr>
        <p:spPr>
          <a:xfrm>
            <a:off x="701278" y="323661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Elipse 4">
            <a:extLst>
              <a:ext uri="{FF2B5EF4-FFF2-40B4-BE49-F238E27FC236}">
                <a16:creationId xmlns:a16="http://schemas.microsoft.com/office/drawing/2014/main" id="{3DEAFB77-89F2-8269-43B9-04C0207DFC90}"/>
              </a:ext>
            </a:extLst>
          </p:cNvPr>
          <p:cNvSpPr/>
          <p:nvPr userDrawn="1"/>
        </p:nvSpPr>
        <p:spPr>
          <a:xfrm>
            <a:off x="701278" y="434957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4">
            <a:extLst>
              <a:ext uri="{FF2B5EF4-FFF2-40B4-BE49-F238E27FC236}">
                <a16:creationId xmlns:a16="http://schemas.microsoft.com/office/drawing/2014/main" id="{24F2BAFD-5FE9-45A8-4404-C78A95BFE4D3}"/>
              </a:ext>
            </a:extLst>
          </p:cNvPr>
          <p:cNvSpPr/>
          <p:nvPr userDrawn="1"/>
        </p:nvSpPr>
        <p:spPr>
          <a:xfrm>
            <a:off x="701278" y="5456061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Google Shape;24;p3">
            <a:extLst>
              <a:ext uri="{FF2B5EF4-FFF2-40B4-BE49-F238E27FC236}">
                <a16:creationId xmlns:a16="http://schemas.microsoft.com/office/drawing/2014/main" id="{DF29D3A4-5855-AA77-8E85-D13BEE18F750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8828023" y="2127555"/>
            <a:ext cx="2983809" cy="425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0" name="Título 4">
            <a:extLst>
              <a:ext uri="{FF2B5EF4-FFF2-40B4-BE49-F238E27FC236}">
                <a16:creationId xmlns:a16="http://schemas.microsoft.com/office/drawing/2014/main" id="{C6C048A0-0A01-6995-E5AE-0CD60A077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9" y="868816"/>
            <a:ext cx="7430562" cy="847271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654AF14-FDC8-4903-077D-5493A5A5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11" name="Google Shape;68;p17">
            <a:extLst>
              <a:ext uri="{FF2B5EF4-FFF2-40B4-BE49-F238E27FC236}">
                <a16:creationId xmlns:a16="http://schemas.microsoft.com/office/drawing/2014/main" id="{C47590FA-F53E-B6DC-A9AE-18CFF20C1BC6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19788630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Pergun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;p3">
            <a:extLst>
              <a:ext uri="{FF2B5EF4-FFF2-40B4-BE49-F238E27FC236}">
                <a16:creationId xmlns:a16="http://schemas.microsoft.com/office/drawing/2014/main" id="{3DE55777-8AD5-AD8D-E47F-6A6AB2446AB2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Elipse 4">
            <a:extLst>
              <a:ext uri="{FF2B5EF4-FFF2-40B4-BE49-F238E27FC236}">
                <a16:creationId xmlns:a16="http://schemas.microsoft.com/office/drawing/2014/main" id="{3EF96879-7A1C-F214-10BE-29D7A1249B31}"/>
              </a:ext>
            </a:extLst>
          </p:cNvPr>
          <p:cNvSpPr/>
          <p:nvPr userDrawn="1"/>
        </p:nvSpPr>
        <p:spPr>
          <a:xfrm>
            <a:off x="683419" y="212755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5579A62-A379-C4F7-71E2-6A75F8E4D47F}"/>
              </a:ext>
            </a:extLst>
          </p:cNvPr>
          <p:cNvSpPr/>
          <p:nvPr userDrawn="1"/>
        </p:nvSpPr>
        <p:spPr>
          <a:xfrm>
            <a:off x="719138" y="3010191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05780D7-8F14-67D2-C354-6ECE2363381E}"/>
              </a:ext>
            </a:extLst>
          </p:cNvPr>
          <p:cNvSpPr/>
          <p:nvPr userDrawn="1"/>
        </p:nvSpPr>
        <p:spPr>
          <a:xfrm>
            <a:off x="719138" y="3892827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C06A41AC-1003-3A13-461A-D253ED62DDD7}"/>
              </a:ext>
            </a:extLst>
          </p:cNvPr>
          <p:cNvSpPr/>
          <p:nvPr userDrawn="1"/>
        </p:nvSpPr>
        <p:spPr>
          <a:xfrm>
            <a:off x="719138" y="4775463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D883979-F02F-F7F3-E9BD-27924AEF0376}"/>
              </a:ext>
            </a:extLst>
          </p:cNvPr>
          <p:cNvSpPr/>
          <p:nvPr userDrawn="1"/>
        </p:nvSpPr>
        <p:spPr>
          <a:xfrm>
            <a:off x="719138" y="565810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3" name="Google Shape;24;p3">
            <a:extLst>
              <a:ext uri="{FF2B5EF4-FFF2-40B4-BE49-F238E27FC236}">
                <a16:creationId xmlns:a16="http://schemas.microsoft.com/office/drawing/2014/main" id="{67883866-045C-B5BC-F907-BCE1905DCDB9}"/>
              </a:ext>
            </a:extLst>
          </p:cNvPr>
          <p:cNvSpPr txBox="1">
            <a:spLocks noGrp="1"/>
          </p:cNvSpPr>
          <p:nvPr>
            <p:ph type="body" idx="39"/>
          </p:nvPr>
        </p:nvSpPr>
        <p:spPr>
          <a:xfrm>
            <a:off x="1398588" y="2127555"/>
            <a:ext cx="6751113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038F990-DE0B-0602-CA5D-D2F60E07FF4F}"/>
              </a:ext>
            </a:extLst>
          </p:cNvPr>
          <p:cNvSpPr/>
          <p:nvPr userDrawn="1"/>
        </p:nvSpPr>
        <p:spPr>
          <a:xfrm>
            <a:off x="719138" y="2127555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6" name="Google Shape;24;p3">
            <a:extLst>
              <a:ext uri="{FF2B5EF4-FFF2-40B4-BE49-F238E27FC236}">
                <a16:creationId xmlns:a16="http://schemas.microsoft.com/office/drawing/2014/main" id="{056E7875-ADCF-1D97-F24A-FD1FDE30D2B1}"/>
              </a:ext>
            </a:extLst>
          </p:cNvPr>
          <p:cNvSpPr txBox="1">
            <a:spLocks noGrp="1"/>
          </p:cNvSpPr>
          <p:nvPr>
            <p:ph type="body" idx="40"/>
          </p:nvPr>
        </p:nvSpPr>
        <p:spPr>
          <a:xfrm>
            <a:off x="1398588" y="5658100"/>
            <a:ext cx="6751113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7" name="Google Shape;24;p3">
            <a:extLst>
              <a:ext uri="{FF2B5EF4-FFF2-40B4-BE49-F238E27FC236}">
                <a16:creationId xmlns:a16="http://schemas.microsoft.com/office/drawing/2014/main" id="{D0B7D5C1-86DD-9EB5-88A3-DB190E07DB58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1398588" y="4775463"/>
            <a:ext cx="6751113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8" name="Google Shape;24;p3">
            <a:extLst>
              <a:ext uri="{FF2B5EF4-FFF2-40B4-BE49-F238E27FC236}">
                <a16:creationId xmlns:a16="http://schemas.microsoft.com/office/drawing/2014/main" id="{A45CD70E-9967-71BC-3B61-2675FC5DCABC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1398588" y="3892827"/>
            <a:ext cx="6751113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9" name="Google Shape;24;p3">
            <a:extLst>
              <a:ext uri="{FF2B5EF4-FFF2-40B4-BE49-F238E27FC236}">
                <a16:creationId xmlns:a16="http://schemas.microsoft.com/office/drawing/2014/main" id="{90DB07F1-2FD3-F121-1C0E-FF1F6390A551}"/>
              </a:ext>
            </a:extLst>
          </p:cNvPr>
          <p:cNvSpPr txBox="1">
            <a:spLocks noGrp="1"/>
          </p:cNvSpPr>
          <p:nvPr>
            <p:ph type="body" idx="43"/>
          </p:nvPr>
        </p:nvSpPr>
        <p:spPr>
          <a:xfrm>
            <a:off x="1398588" y="3010191"/>
            <a:ext cx="6751113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1" name="Elipse 4">
            <a:extLst>
              <a:ext uri="{FF2B5EF4-FFF2-40B4-BE49-F238E27FC236}">
                <a16:creationId xmlns:a16="http://schemas.microsoft.com/office/drawing/2014/main" id="{00181C50-9B61-7A45-E000-459F474B2F8E}"/>
              </a:ext>
            </a:extLst>
          </p:cNvPr>
          <p:cNvSpPr/>
          <p:nvPr userDrawn="1"/>
        </p:nvSpPr>
        <p:spPr>
          <a:xfrm>
            <a:off x="683419" y="300567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Elipse 4">
            <a:extLst>
              <a:ext uri="{FF2B5EF4-FFF2-40B4-BE49-F238E27FC236}">
                <a16:creationId xmlns:a16="http://schemas.microsoft.com/office/drawing/2014/main" id="{A6B0EEFD-66D8-5BFC-F104-C0D1FC99DD3F}"/>
              </a:ext>
            </a:extLst>
          </p:cNvPr>
          <p:cNvSpPr/>
          <p:nvPr userDrawn="1"/>
        </p:nvSpPr>
        <p:spPr>
          <a:xfrm>
            <a:off x="683419" y="3892036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4">
            <a:extLst>
              <a:ext uri="{FF2B5EF4-FFF2-40B4-BE49-F238E27FC236}">
                <a16:creationId xmlns:a16="http://schemas.microsoft.com/office/drawing/2014/main" id="{25C0F985-06A2-2A1B-38B1-A19B850D5D63}"/>
              </a:ext>
            </a:extLst>
          </p:cNvPr>
          <p:cNvSpPr/>
          <p:nvPr userDrawn="1"/>
        </p:nvSpPr>
        <p:spPr>
          <a:xfrm>
            <a:off x="683419" y="4773881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Elipse 4">
            <a:extLst>
              <a:ext uri="{FF2B5EF4-FFF2-40B4-BE49-F238E27FC236}">
                <a16:creationId xmlns:a16="http://schemas.microsoft.com/office/drawing/2014/main" id="{DC986A41-739E-A8CE-919B-73985ECAE101}"/>
              </a:ext>
            </a:extLst>
          </p:cNvPr>
          <p:cNvSpPr/>
          <p:nvPr userDrawn="1"/>
        </p:nvSpPr>
        <p:spPr>
          <a:xfrm>
            <a:off x="683419" y="565810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Google Shape;24;p3">
            <a:extLst>
              <a:ext uri="{FF2B5EF4-FFF2-40B4-BE49-F238E27FC236}">
                <a16:creationId xmlns:a16="http://schemas.microsoft.com/office/drawing/2014/main" id="{54467939-5309-0B61-27B3-078FF3285C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828023" y="2127555"/>
            <a:ext cx="2983809" cy="4287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5" name="Título 4">
            <a:extLst>
              <a:ext uri="{FF2B5EF4-FFF2-40B4-BE49-F238E27FC236}">
                <a16:creationId xmlns:a16="http://schemas.microsoft.com/office/drawing/2014/main" id="{C6C048A0-0A01-6995-E5AE-0CD60A077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68816"/>
            <a:ext cx="11092693" cy="847272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FF09E67-D2C0-BE71-CB17-9E46466CDE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9693C01E-7C23-21F2-DCF2-95F210FE5F53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8733899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guntas -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;p3">
            <a:extLst>
              <a:ext uri="{FF2B5EF4-FFF2-40B4-BE49-F238E27FC236}">
                <a16:creationId xmlns:a16="http://schemas.microsoft.com/office/drawing/2014/main" id="{99AC2FBB-C77E-B513-7435-0DEBCFA7C156}"/>
              </a:ext>
            </a:extLst>
          </p:cNvPr>
          <p:cNvSpPr/>
          <p:nvPr userDrawn="1"/>
        </p:nvSpPr>
        <p:spPr>
          <a:xfrm rot="16200000">
            <a:off x="-411208" y="684342"/>
            <a:ext cx="6858001" cy="5489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Elipse 4">
            <a:extLst>
              <a:ext uri="{FF2B5EF4-FFF2-40B4-BE49-F238E27FC236}">
                <a16:creationId xmlns:a16="http://schemas.microsoft.com/office/drawing/2014/main" id="{A83A57B9-1B34-6F9A-BDEC-1CF2BD5D80B6}"/>
              </a:ext>
            </a:extLst>
          </p:cNvPr>
          <p:cNvSpPr/>
          <p:nvPr userDrawn="1"/>
        </p:nvSpPr>
        <p:spPr>
          <a:xfrm>
            <a:off x="683419" y="3074388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447E72B1-ACC6-5A26-7E2A-A9B03CD9027F}"/>
              </a:ext>
            </a:extLst>
          </p:cNvPr>
          <p:cNvSpPr/>
          <p:nvPr userDrawn="1"/>
        </p:nvSpPr>
        <p:spPr>
          <a:xfrm>
            <a:off x="719138" y="3957024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76741B1E-405F-26BC-9E07-28EC323BA053}"/>
              </a:ext>
            </a:extLst>
          </p:cNvPr>
          <p:cNvSpPr/>
          <p:nvPr userDrawn="1"/>
        </p:nvSpPr>
        <p:spPr>
          <a:xfrm>
            <a:off x="719138" y="483966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C18EA22B-BBC0-874D-B09C-BA4C07AE6117}"/>
              </a:ext>
            </a:extLst>
          </p:cNvPr>
          <p:cNvSpPr/>
          <p:nvPr userDrawn="1"/>
        </p:nvSpPr>
        <p:spPr>
          <a:xfrm>
            <a:off x="719138" y="5722296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6" name="Google Shape;24;p3">
            <a:extLst>
              <a:ext uri="{FF2B5EF4-FFF2-40B4-BE49-F238E27FC236}">
                <a16:creationId xmlns:a16="http://schemas.microsoft.com/office/drawing/2014/main" id="{6E4698BF-F3A5-E06A-96AD-8B45BC7E0416}"/>
              </a:ext>
            </a:extLst>
          </p:cNvPr>
          <p:cNvSpPr txBox="1">
            <a:spLocks noGrp="1"/>
          </p:cNvSpPr>
          <p:nvPr>
            <p:ph type="body" idx="39"/>
          </p:nvPr>
        </p:nvSpPr>
        <p:spPr>
          <a:xfrm>
            <a:off x="1398588" y="3074388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F0E0339-CF31-7271-C05E-E12B496016CF}"/>
              </a:ext>
            </a:extLst>
          </p:cNvPr>
          <p:cNvSpPr/>
          <p:nvPr userDrawn="1"/>
        </p:nvSpPr>
        <p:spPr>
          <a:xfrm>
            <a:off x="719138" y="3074388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8" name="Google Shape;24;p3">
            <a:extLst>
              <a:ext uri="{FF2B5EF4-FFF2-40B4-BE49-F238E27FC236}">
                <a16:creationId xmlns:a16="http://schemas.microsoft.com/office/drawing/2014/main" id="{577ABC58-65DC-70E6-9712-3964C3F6C07A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1398588" y="5722296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9" name="Google Shape;24;p3">
            <a:extLst>
              <a:ext uri="{FF2B5EF4-FFF2-40B4-BE49-F238E27FC236}">
                <a16:creationId xmlns:a16="http://schemas.microsoft.com/office/drawing/2014/main" id="{9E22C81C-2B10-2C90-8662-A163076AC34D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1398588" y="4839660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0" name="Google Shape;24;p3">
            <a:extLst>
              <a:ext uri="{FF2B5EF4-FFF2-40B4-BE49-F238E27FC236}">
                <a16:creationId xmlns:a16="http://schemas.microsoft.com/office/drawing/2014/main" id="{80C9552E-B08A-C327-DE65-F821768201A3}"/>
              </a:ext>
            </a:extLst>
          </p:cNvPr>
          <p:cNvSpPr txBox="1">
            <a:spLocks noGrp="1"/>
          </p:cNvSpPr>
          <p:nvPr>
            <p:ph type="body" idx="43"/>
          </p:nvPr>
        </p:nvSpPr>
        <p:spPr>
          <a:xfrm>
            <a:off x="1398588" y="3957024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1" name="Elipse 4">
            <a:extLst>
              <a:ext uri="{FF2B5EF4-FFF2-40B4-BE49-F238E27FC236}">
                <a16:creationId xmlns:a16="http://schemas.microsoft.com/office/drawing/2014/main" id="{89FB8F60-A0C4-ABFC-586E-414F0F427E99}"/>
              </a:ext>
            </a:extLst>
          </p:cNvPr>
          <p:cNvSpPr/>
          <p:nvPr userDrawn="1"/>
        </p:nvSpPr>
        <p:spPr>
          <a:xfrm>
            <a:off x="683419" y="3952503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Elipse 4">
            <a:extLst>
              <a:ext uri="{FF2B5EF4-FFF2-40B4-BE49-F238E27FC236}">
                <a16:creationId xmlns:a16="http://schemas.microsoft.com/office/drawing/2014/main" id="{6A940DFE-6F3C-C82A-F0BF-56287FB102D2}"/>
              </a:ext>
            </a:extLst>
          </p:cNvPr>
          <p:cNvSpPr/>
          <p:nvPr userDrawn="1"/>
        </p:nvSpPr>
        <p:spPr>
          <a:xfrm>
            <a:off x="683419" y="4838869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4">
            <a:extLst>
              <a:ext uri="{FF2B5EF4-FFF2-40B4-BE49-F238E27FC236}">
                <a16:creationId xmlns:a16="http://schemas.microsoft.com/office/drawing/2014/main" id="{36405887-E8B7-FD7F-B305-61CDAEE4E7E0}"/>
              </a:ext>
            </a:extLst>
          </p:cNvPr>
          <p:cNvSpPr/>
          <p:nvPr userDrawn="1"/>
        </p:nvSpPr>
        <p:spPr>
          <a:xfrm>
            <a:off x="683419" y="5720714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B2EB8DD9-63DA-0C39-98D9-2D4E98CB6E5A}"/>
              </a:ext>
            </a:extLst>
          </p:cNvPr>
          <p:cNvSpPr/>
          <p:nvPr userDrawn="1"/>
        </p:nvSpPr>
        <p:spPr>
          <a:xfrm>
            <a:off x="6096000" y="294968"/>
            <a:ext cx="5822865" cy="6243483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36" name="Google Shape;24;p3">
            <a:extLst>
              <a:ext uri="{FF2B5EF4-FFF2-40B4-BE49-F238E27FC236}">
                <a16:creationId xmlns:a16="http://schemas.microsoft.com/office/drawing/2014/main" id="{65254C90-BDC0-7B07-0D45-D447395D16E6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6221351" y="4976115"/>
            <a:ext cx="5587976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37" name="Google Shape;24;p3">
            <a:extLst>
              <a:ext uri="{FF2B5EF4-FFF2-40B4-BE49-F238E27FC236}">
                <a16:creationId xmlns:a16="http://schemas.microsoft.com/office/drawing/2014/main" id="{7995D75E-D285-B47F-CCF4-9B0648FED748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221351" y="5839755"/>
            <a:ext cx="5587976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da imagem, inclua o endereço na e a data de acesso. 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 dirty="0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A65D67-DEF4-A4F6-ADCF-52EBB51769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9138" y="1824037"/>
            <a:ext cx="4643437" cy="996951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endParaRPr lang="pt-BR" dirty="0"/>
          </a:p>
        </p:txBody>
      </p:sp>
      <p:sp>
        <p:nvSpPr>
          <p:cNvPr id="39" name="Espaço Reservado para Texto 2">
            <a:extLst>
              <a:ext uri="{FF2B5EF4-FFF2-40B4-BE49-F238E27FC236}">
                <a16:creationId xmlns:a16="http://schemas.microsoft.com/office/drawing/2014/main" id="{F655A813-0E86-2F29-559A-5AEBE3AC9E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9138" y="857974"/>
            <a:ext cx="4643437" cy="826711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+mj-lt"/>
              </a:defRPr>
            </a:lvl1pPr>
          </a:lstStyle>
          <a:p>
            <a:pPr lvl="0"/>
            <a:endParaRPr lang="pt-BR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1A4ABA42-6099-1EA7-1DA1-3039CEAC8086}"/>
              </a:ext>
            </a:extLst>
          </p:cNvPr>
          <p:cNvCxnSpPr>
            <a:cxnSpLocks/>
          </p:cNvCxnSpPr>
          <p:nvPr userDrawn="1"/>
        </p:nvCxnSpPr>
        <p:spPr>
          <a:xfrm>
            <a:off x="6221351" y="5839755"/>
            <a:ext cx="5587976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1EE6E0B-B443-0836-9E64-54959D63E7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8452" y="442737"/>
            <a:ext cx="5587976" cy="4376893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16A97A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8439BEC-1106-046B-6759-EF2E17E8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7403A075-41AD-D487-F79E-4BBA38253B83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5617423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Perguntas -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ângulo 33">
            <a:extLst>
              <a:ext uri="{FF2B5EF4-FFF2-40B4-BE49-F238E27FC236}">
                <a16:creationId xmlns:a16="http://schemas.microsoft.com/office/drawing/2014/main" id="{B2EB8DD9-63DA-0C39-98D9-2D4E98CB6E5A}"/>
              </a:ext>
            </a:extLst>
          </p:cNvPr>
          <p:cNvSpPr/>
          <p:nvPr userDrawn="1"/>
        </p:nvSpPr>
        <p:spPr>
          <a:xfrm>
            <a:off x="6573328" y="294968"/>
            <a:ext cx="5345537" cy="6243483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0" name="Google Shape;21;p3">
            <a:extLst>
              <a:ext uri="{FF2B5EF4-FFF2-40B4-BE49-F238E27FC236}">
                <a16:creationId xmlns:a16="http://schemas.microsoft.com/office/drawing/2014/main" id="{99AC2FBB-C77E-B513-7435-0DEBCFA7C156}"/>
              </a:ext>
            </a:extLst>
          </p:cNvPr>
          <p:cNvSpPr/>
          <p:nvPr userDrawn="1"/>
        </p:nvSpPr>
        <p:spPr>
          <a:xfrm rot="16200000">
            <a:off x="-216699" y="517566"/>
            <a:ext cx="6858001" cy="5822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Elipse 4">
            <a:extLst>
              <a:ext uri="{FF2B5EF4-FFF2-40B4-BE49-F238E27FC236}">
                <a16:creationId xmlns:a16="http://schemas.microsoft.com/office/drawing/2014/main" id="{A83A57B9-1B34-6F9A-BDEC-1CF2BD5D80B6}"/>
              </a:ext>
            </a:extLst>
          </p:cNvPr>
          <p:cNvSpPr/>
          <p:nvPr userDrawn="1"/>
        </p:nvSpPr>
        <p:spPr>
          <a:xfrm>
            <a:off x="6951880" y="2802186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447E72B1-ACC6-5A26-7E2A-A9B03CD9027F}"/>
              </a:ext>
            </a:extLst>
          </p:cNvPr>
          <p:cNvSpPr/>
          <p:nvPr userDrawn="1"/>
        </p:nvSpPr>
        <p:spPr>
          <a:xfrm>
            <a:off x="6987599" y="3684822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76741B1E-405F-26BC-9E07-28EC323BA053}"/>
              </a:ext>
            </a:extLst>
          </p:cNvPr>
          <p:cNvSpPr/>
          <p:nvPr userDrawn="1"/>
        </p:nvSpPr>
        <p:spPr>
          <a:xfrm>
            <a:off x="6987599" y="4567458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C18EA22B-BBC0-874D-B09C-BA4C07AE6117}"/>
              </a:ext>
            </a:extLst>
          </p:cNvPr>
          <p:cNvSpPr/>
          <p:nvPr userDrawn="1"/>
        </p:nvSpPr>
        <p:spPr>
          <a:xfrm>
            <a:off x="6987599" y="5450094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6" name="Google Shape;24;p3">
            <a:extLst>
              <a:ext uri="{FF2B5EF4-FFF2-40B4-BE49-F238E27FC236}">
                <a16:creationId xmlns:a16="http://schemas.microsoft.com/office/drawing/2014/main" id="{6E4698BF-F3A5-E06A-96AD-8B45BC7E0416}"/>
              </a:ext>
            </a:extLst>
          </p:cNvPr>
          <p:cNvSpPr txBox="1">
            <a:spLocks noGrp="1"/>
          </p:cNvSpPr>
          <p:nvPr>
            <p:ph type="body" idx="39"/>
          </p:nvPr>
        </p:nvSpPr>
        <p:spPr>
          <a:xfrm>
            <a:off x="7667049" y="2802186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F0E0339-CF31-7271-C05E-E12B496016CF}"/>
              </a:ext>
            </a:extLst>
          </p:cNvPr>
          <p:cNvSpPr/>
          <p:nvPr userDrawn="1"/>
        </p:nvSpPr>
        <p:spPr>
          <a:xfrm>
            <a:off x="6987599" y="2802186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8" name="Google Shape;24;p3">
            <a:extLst>
              <a:ext uri="{FF2B5EF4-FFF2-40B4-BE49-F238E27FC236}">
                <a16:creationId xmlns:a16="http://schemas.microsoft.com/office/drawing/2014/main" id="{577ABC58-65DC-70E6-9712-3964C3F6C07A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7667049" y="5450094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9" name="Google Shape;24;p3">
            <a:extLst>
              <a:ext uri="{FF2B5EF4-FFF2-40B4-BE49-F238E27FC236}">
                <a16:creationId xmlns:a16="http://schemas.microsoft.com/office/drawing/2014/main" id="{9E22C81C-2B10-2C90-8662-A163076AC34D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7667049" y="4567458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0" name="Google Shape;24;p3">
            <a:extLst>
              <a:ext uri="{FF2B5EF4-FFF2-40B4-BE49-F238E27FC236}">
                <a16:creationId xmlns:a16="http://schemas.microsoft.com/office/drawing/2014/main" id="{80C9552E-B08A-C327-DE65-F821768201A3}"/>
              </a:ext>
            </a:extLst>
          </p:cNvPr>
          <p:cNvSpPr txBox="1">
            <a:spLocks noGrp="1"/>
          </p:cNvSpPr>
          <p:nvPr>
            <p:ph type="body" idx="43"/>
          </p:nvPr>
        </p:nvSpPr>
        <p:spPr>
          <a:xfrm>
            <a:off x="7667049" y="3684822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1" name="Elipse 4">
            <a:extLst>
              <a:ext uri="{FF2B5EF4-FFF2-40B4-BE49-F238E27FC236}">
                <a16:creationId xmlns:a16="http://schemas.microsoft.com/office/drawing/2014/main" id="{89FB8F60-A0C4-ABFC-586E-414F0F427E99}"/>
              </a:ext>
            </a:extLst>
          </p:cNvPr>
          <p:cNvSpPr/>
          <p:nvPr userDrawn="1"/>
        </p:nvSpPr>
        <p:spPr>
          <a:xfrm>
            <a:off x="6951880" y="3680301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Elipse 4">
            <a:extLst>
              <a:ext uri="{FF2B5EF4-FFF2-40B4-BE49-F238E27FC236}">
                <a16:creationId xmlns:a16="http://schemas.microsoft.com/office/drawing/2014/main" id="{6A940DFE-6F3C-C82A-F0BF-56287FB102D2}"/>
              </a:ext>
            </a:extLst>
          </p:cNvPr>
          <p:cNvSpPr/>
          <p:nvPr userDrawn="1"/>
        </p:nvSpPr>
        <p:spPr>
          <a:xfrm>
            <a:off x="6951880" y="4566667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4">
            <a:extLst>
              <a:ext uri="{FF2B5EF4-FFF2-40B4-BE49-F238E27FC236}">
                <a16:creationId xmlns:a16="http://schemas.microsoft.com/office/drawing/2014/main" id="{36405887-E8B7-FD7F-B305-61CDAEE4E7E0}"/>
              </a:ext>
            </a:extLst>
          </p:cNvPr>
          <p:cNvSpPr/>
          <p:nvPr userDrawn="1"/>
        </p:nvSpPr>
        <p:spPr>
          <a:xfrm>
            <a:off x="6951880" y="5448512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A65D67-DEF4-A4F6-ADCF-52EBB51769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87599" y="1551835"/>
            <a:ext cx="4643437" cy="996951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endParaRPr lang="pt-BR" dirty="0"/>
          </a:p>
        </p:txBody>
      </p:sp>
      <p:sp>
        <p:nvSpPr>
          <p:cNvPr id="39" name="Espaço Reservado para Texto 2">
            <a:extLst>
              <a:ext uri="{FF2B5EF4-FFF2-40B4-BE49-F238E27FC236}">
                <a16:creationId xmlns:a16="http://schemas.microsoft.com/office/drawing/2014/main" id="{F655A813-0E86-2F29-559A-5AEBE3AC9E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599" y="585772"/>
            <a:ext cx="4643437" cy="826711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+mj-lt"/>
              </a:defRPr>
            </a:lvl1pPr>
          </a:lstStyle>
          <a:p>
            <a:pPr lvl="0"/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8439BEC-1106-046B-6759-EF2E17E8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7403A075-41AD-D487-F79E-4BBA38253B83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  <p:sp>
        <p:nvSpPr>
          <p:cNvPr id="6" name="Google Shape;24;p3">
            <a:extLst>
              <a:ext uri="{FF2B5EF4-FFF2-40B4-BE49-F238E27FC236}">
                <a16:creationId xmlns:a16="http://schemas.microsoft.com/office/drawing/2014/main" id="{65254C90-BDC0-7B07-0D45-D447395D16E6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417345" y="5413951"/>
            <a:ext cx="5587976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7" name="Google Shape;24;p3">
            <a:extLst>
              <a:ext uri="{FF2B5EF4-FFF2-40B4-BE49-F238E27FC236}">
                <a16:creationId xmlns:a16="http://schemas.microsoft.com/office/drawing/2014/main" id="{7995D75E-D285-B47F-CCF4-9B0648FED748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417345" y="6277591"/>
            <a:ext cx="5587976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da imagem, inclua o endereço na e a data de acesso. 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 dirty="0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A4ABA42-6099-1EA7-1DA1-3039CEAC8086}"/>
              </a:ext>
            </a:extLst>
          </p:cNvPr>
          <p:cNvCxnSpPr>
            <a:cxnSpLocks/>
          </p:cNvCxnSpPr>
          <p:nvPr userDrawn="1"/>
        </p:nvCxnSpPr>
        <p:spPr>
          <a:xfrm>
            <a:off x="417345" y="6277591"/>
            <a:ext cx="5587976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Imagem 10">
            <a:extLst>
              <a:ext uri="{FF2B5EF4-FFF2-40B4-BE49-F238E27FC236}">
                <a16:creationId xmlns:a16="http://schemas.microsoft.com/office/drawing/2014/main" id="{B1EE6E0B-B443-0836-9E64-54959D63E7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4446" y="880573"/>
            <a:ext cx="5587976" cy="4376893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16A97A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2281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erguntas -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68C19960-A123-3C8C-FBFE-70106BD18EF0}"/>
              </a:ext>
            </a:extLst>
          </p:cNvPr>
          <p:cNvSpPr/>
          <p:nvPr userDrawn="1"/>
        </p:nvSpPr>
        <p:spPr>
          <a:xfrm>
            <a:off x="6096000" y="294968"/>
            <a:ext cx="5822865" cy="6243483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9" name="Espaço Reservado para Imagem 10">
            <a:extLst>
              <a:ext uri="{FF2B5EF4-FFF2-40B4-BE49-F238E27FC236}">
                <a16:creationId xmlns:a16="http://schemas.microsoft.com/office/drawing/2014/main" id="{9941F809-8BEE-9215-BE9C-AC0B81BF6C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8452" y="442737"/>
            <a:ext cx="5587976" cy="4376893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16A97A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52B1B07B-C707-E562-B543-8B48C10248EB}"/>
              </a:ext>
            </a:extLst>
          </p:cNvPr>
          <p:cNvSpPr/>
          <p:nvPr userDrawn="1"/>
        </p:nvSpPr>
        <p:spPr>
          <a:xfrm rot="16200000">
            <a:off x="-411208" y="684342"/>
            <a:ext cx="6858001" cy="5489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Elipse 4">
            <a:extLst>
              <a:ext uri="{FF2B5EF4-FFF2-40B4-BE49-F238E27FC236}">
                <a16:creationId xmlns:a16="http://schemas.microsoft.com/office/drawing/2014/main" id="{3414FEF5-76DC-2600-204D-EB2730F2142B}"/>
              </a:ext>
            </a:extLst>
          </p:cNvPr>
          <p:cNvSpPr/>
          <p:nvPr userDrawn="1"/>
        </p:nvSpPr>
        <p:spPr>
          <a:xfrm>
            <a:off x="683419" y="212755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19C3F97-A9DB-221E-41DE-BC872D1ECD90}"/>
              </a:ext>
            </a:extLst>
          </p:cNvPr>
          <p:cNvSpPr/>
          <p:nvPr userDrawn="1"/>
        </p:nvSpPr>
        <p:spPr>
          <a:xfrm>
            <a:off x="719138" y="3010191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86D27F6-8CDC-4B67-0DF7-E1AF9AFDADA3}"/>
              </a:ext>
            </a:extLst>
          </p:cNvPr>
          <p:cNvSpPr/>
          <p:nvPr userDrawn="1"/>
        </p:nvSpPr>
        <p:spPr>
          <a:xfrm>
            <a:off x="719138" y="3892827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ADAADB6-5E5C-15CD-5C5F-ACA771B3B604}"/>
              </a:ext>
            </a:extLst>
          </p:cNvPr>
          <p:cNvSpPr/>
          <p:nvPr userDrawn="1"/>
        </p:nvSpPr>
        <p:spPr>
          <a:xfrm>
            <a:off x="719138" y="4775463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EB0283A-25C6-14D0-301E-2844023D33E0}"/>
              </a:ext>
            </a:extLst>
          </p:cNvPr>
          <p:cNvSpPr/>
          <p:nvPr userDrawn="1"/>
        </p:nvSpPr>
        <p:spPr>
          <a:xfrm>
            <a:off x="719138" y="565810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7" name="Google Shape;24;p3">
            <a:extLst>
              <a:ext uri="{FF2B5EF4-FFF2-40B4-BE49-F238E27FC236}">
                <a16:creationId xmlns:a16="http://schemas.microsoft.com/office/drawing/2014/main" id="{259218D1-74ED-A439-189F-3921DB2FAB96}"/>
              </a:ext>
            </a:extLst>
          </p:cNvPr>
          <p:cNvSpPr txBox="1">
            <a:spLocks noGrp="1"/>
          </p:cNvSpPr>
          <p:nvPr>
            <p:ph type="body" idx="39"/>
          </p:nvPr>
        </p:nvSpPr>
        <p:spPr>
          <a:xfrm>
            <a:off x="1398588" y="2127555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31E0153-7066-53E5-934D-6DEB1C16C8A6}"/>
              </a:ext>
            </a:extLst>
          </p:cNvPr>
          <p:cNvSpPr/>
          <p:nvPr userDrawn="1"/>
        </p:nvSpPr>
        <p:spPr>
          <a:xfrm>
            <a:off x="719138" y="2127555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9" name="Google Shape;24;p3">
            <a:extLst>
              <a:ext uri="{FF2B5EF4-FFF2-40B4-BE49-F238E27FC236}">
                <a16:creationId xmlns:a16="http://schemas.microsoft.com/office/drawing/2014/main" id="{857F92CF-FE2E-694C-99DC-FE2234AD3BF0}"/>
              </a:ext>
            </a:extLst>
          </p:cNvPr>
          <p:cNvSpPr txBox="1">
            <a:spLocks noGrp="1"/>
          </p:cNvSpPr>
          <p:nvPr>
            <p:ph type="body" idx="40"/>
          </p:nvPr>
        </p:nvSpPr>
        <p:spPr>
          <a:xfrm>
            <a:off x="1398588" y="5658100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0" name="Google Shape;24;p3">
            <a:extLst>
              <a:ext uri="{FF2B5EF4-FFF2-40B4-BE49-F238E27FC236}">
                <a16:creationId xmlns:a16="http://schemas.microsoft.com/office/drawing/2014/main" id="{7CD54A74-3715-DD0E-1588-205753DD05EA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1398588" y="4775463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1" name="Google Shape;24;p3">
            <a:extLst>
              <a:ext uri="{FF2B5EF4-FFF2-40B4-BE49-F238E27FC236}">
                <a16:creationId xmlns:a16="http://schemas.microsoft.com/office/drawing/2014/main" id="{8282D1FF-32E4-7569-9070-B2F79AAC5C30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1398588" y="3892827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2" name="Google Shape;24;p3">
            <a:extLst>
              <a:ext uri="{FF2B5EF4-FFF2-40B4-BE49-F238E27FC236}">
                <a16:creationId xmlns:a16="http://schemas.microsoft.com/office/drawing/2014/main" id="{0673F5D6-B922-417D-95E9-81C7EF70A131}"/>
              </a:ext>
            </a:extLst>
          </p:cNvPr>
          <p:cNvSpPr txBox="1">
            <a:spLocks noGrp="1"/>
          </p:cNvSpPr>
          <p:nvPr>
            <p:ph type="body" idx="43"/>
          </p:nvPr>
        </p:nvSpPr>
        <p:spPr>
          <a:xfrm>
            <a:off x="1398588" y="3010191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3" name="Elipse 4">
            <a:extLst>
              <a:ext uri="{FF2B5EF4-FFF2-40B4-BE49-F238E27FC236}">
                <a16:creationId xmlns:a16="http://schemas.microsoft.com/office/drawing/2014/main" id="{4AA809B0-3419-AB56-DC96-D2C5A49C1F0A}"/>
              </a:ext>
            </a:extLst>
          </p:cNvPr>
          <p:cNvSpPr/>
          <p:nvPr userDrawn="1"/>
        </p:nvSpPr>
        <p:spPr>
          <a:xfrm>
            <a:off x="683419" y="300567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Elipse 4">
            <a:extLst>
              <a:ext uri="{FF2B5EF4-FFF2-40B4-BE49-F238E27FC236}">
                <a16:creationId xmlns:a16="http://schemas.microsoft.com/office/drawing/2014/main" id="{66CE222D-9E31-84D6-6B3A-49F20E39E395}"/>
              </a:ext>
            </a:extLst>
          </p:cNvPr>
          <p:cNvSpPr/>
          <p:nvPr userDrawn="1"/>
        </p:nvSpPr>
        <p:spPr>
          <a:xfrm>
            <a:off x="683419" y="3892036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Elipse 4">
            <a:extLst>
              <a:ext uri="{FF2B5EF4-FFF2-40B4-BE49-F238E27FC236}">
                <a16:creationId xmlns:a16="http://schemas.microsoft.com/office/drawing/2014/main" id="{2F6CE5E9-9A4C-D013-B43F-19BF30D16519}"/>
              </a:ext>
            </a:extLst>
          </p:cNvPr>
          <p:cNvSpPr/>
          <p:nvPr userDrawn="1"/>
        </p:nvSpPr>
        <p:spPr>
          <a:xfrm>
            <a:off x="683419" y="4773881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Elipse 4">
            <a:extLst>
              <a:ext uri="{FF2B5EF4-FFF2-40B4-BE49-F238E27FC236}">
                <a16:creationId xmlns:a16="http://schemas.microsoft.com/office/drawing/2014/main" id="{BF5029D7-1D0C-A756-0F36-0AD6D66BE3D4}"/>
              </a:ext>
            </a:extLst>
          </p:cNvPr>
          <p:cNvSpPr/>
          <p:nvPr userDrawn="1"/>
        </p:nvSpPr>
        <p:spPr>
          <a:xfrm>
            <a:off x="683419" y="565810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F655A813-0E86-2F29-559A-5AEBE3AC9E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9138" y="864294"/>
            <a:ext cx="4643437" cy="851793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+mj-lt"/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1" name="Google Shape;24;p3">
            <a:extLst>
              <a:ext uri="{FF2B5EF4-FFF2-40B4-BE49-F238E27FC236}">
                <a16:creationId xmlns:a16="http://schemas.microsoft.com/office/drawing/2014/main" id="{6F707171-3814-1352-E2E7-25525F82C414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6221351" y="4976115"/>
            <a:ext cx="5587976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6EEBCB45-5916-A7C5-871D-7E488FB1C1D7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221351" y="5839755"/>
            <a:ext cx="5587976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da imagem, inclua o endereço na e a data de acesso. 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 dirty="0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B0508C9-B06F-5135-4177-71449C169446}"/>
              </a:ext>
            </a:extLst>
          </p:cNvPr>
          <p:cNvCxnSpPr>
            <a:cxnSpLocks/>
          </p:cNvCxnSpPr>
          <p:nvPr userDrawn="1"/>
        </p:nvCxnSpPr>
        <p:spPr>
          <a:xfrm>
            <a:off x="6221351" y="5839755"/>
            <a:ext cx="5587976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BDF91FEA-C053-8FC7-C910-84DA30C81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CB92C0D2-2996-CD2A-7780-14A8FC0D723E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17011709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Perguntas -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68C19960-A123-3C8C-FBFE-70106BD18EF0}"/>
              </a:ext>
            </a:extLst>
          </p:cNvPr>
          <p:cNvSpPr/>
          <p:nvPr userDrawn="1"/>
        </p:nvSpPr>
        <p:spPr>
          <a:xfrm>
            <a:off x="6564702" y="294967"/>
            <a:ext cx="5354162" cy="6243483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52B1B07B-C707-E562-B543-8B48C10248EB}"/>
              </a:ext>
            </a:extLst>
          </p:cNvPr>
          <p:cNvSpPr/>
          <p:nvPr userDrawn="1"/>
        </p:nvSpPr>
        <p:spPr>
          <a:xfrm rot="16200000">
            <a:off x="-199861" y="472993"/>
            <a:ext cx="6858001" cy="5912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Elipse 4">
            <a:extLst>
              <a:ext uri="{FF2B5EF4-FFF2-40B4-BE49-F238E27FC236}">
                <a16:creationId xmlns:a16="http://schemas.microsoft.com/office/drawing/2014/main" id="{3414FEF5-76DC-2600-204D-EB2730F2142B}"/>
              </a:ext>
            </a:extLst>
          </p:cNvPr>
          <p:cNvSpPr/>
          <p:nvPr userDrawn="1"/>
        </p:nvSpPr>
        <p:spPr>
          <a:xfrm>
            <a:off x="6946196" y="1993023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19C3F97-A9DB-221E-41DE-BC872D1ECD90}"/>
              </a:ext>
            </a:extLst>
          </p:cNvPr>
          <p:cNvSpPr/>
          <p:nvPr userDrawn="1"/>
        </p:nvSpPr>
        <p:spPr>
          <a:xfrm>
            <a:off x="6981915" y="2875659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86D27F6-8CDC-4B67-0DF7-E1AF9AFDADA3}"/>
              </a:ext>
            </a:extLst>
          </p:cNvPr>
          <p:cNvSpPr/>
          <p:nvPr userDrawn="1"/>
        </p:nvSpPr>
        <p:spPr>
          <a:xfrm>
            <a:off x="6981915" y="3758295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ADAADB6-5E5C-15CD-5C5F-ACA771B3B604}"/>
              </a:ext>
            </a:extLst>
          </p:cNvPr>
          <p:cNvSpPr/>
          <p:nvPr userDrawn="1"/>
        </p:nvSpPr>
        <p:spPr>
          <a:xfrm>
            <a:off x="6981915" y="4640931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EB0283A-25C6-14D0-301E-2844023D33E0}"/>
              </a:ext>
            </a:extLst>
          </p:cNvPr>
          <p:cNvSpPr/>
          <p:nvPr userDrawn="1"/>
        </p:nvSpPr>
        <p:spPr>
          <a:xfrm>
            <a:off x="6981915" y="5523568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7" name="Google Shape;24;p3">
            <a:extLst>
              <a:ext uri="{FF2B5EF4-FFF2-40B4-BE49-F238E27FC236}">
                <a16:creationId xmlns:a16="http://schemas.microsoft.com/office/drawing/2014/main" id="{259218D1-74ED-A439-189F-3921DB2FAB96}"/>
              </a:ext>
            </a:extLst>
          </p:cNvPr>
          <p:cNvSpPr txBox="1">
            <a:spLocks noGrp="1"/>
          </p:cNvSpPr>
          <p:nvPr>
            <p:ph type="body" idx="39"/>
          </p:nvPr>
        </p:nvSpPr>
        <p:spPr>
          <a:xfrm>
            <a:off x="7661365" y="1993023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31E0153-7066-53E5-934D-6DEB1C16C8A6}"/>
              </a:ext>
            </a:extLst>
          </p:cNvPr>
          <p:cNvSpPr/>
          <p:nvPr userDrawn="1"/>
        </p:nvSpPr>
        <p:spPr>
          <a:xfrm>
            <a:off x="6981915" y="1993023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9" name="Google Shape;24;p3">
            <a:extLst>
              <a:ext uri="{FF2B5EF4-FFF2-40B4-BE49-F238E27FC236}">
                <a16:creationId xmlns:a16="http://schemas.microsoft.com/office/drawing/2014/main" id="{857F92CF-FE2E-694C-99DC-FE2234AD3BF0}"/>
              </a:ext>
            </a:extLst>
          </p:cNvPr>
          <p:cNvSpPr txBox="1">
            <a:spLocks noGrp="1"/>
          </p:cNvSpPr>
          <p:nvPr>
            <p:ph type="body" idx="40"/>
          </p:nvPr>
        </p:nvSpPr>
        <p:spPr>
          <a:xfrm>
            <a:off x="7661365" y="5523568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0" name="Google Shape;24;p3">
            <a:extLst>
              <a:ext uri="{FF2B5EF4-FFF2-40B4-BE49-F238E27FC236}">
                <a16:creationId xmlns:a16="http://schemas.microsoft.com/office/drawing/2014/main" id="{7CD54A74-3715-DD0E-1588-205753DD05EA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7661365" y="4640931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1" name="Google Shape;24;p3">
            <a:extLst>
              <a:ext uri="{FF2B5EF4-FFF2-40B4-BE49-F238E27FC236}">
                <a16:creationId xmlns:a16="http://schemas.microsoft.com/office/drawing/2014/main" id="{8282D1FF-32E4-7569-9070-B2F79AAC5C30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7661365" y="3758295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2" name="Google Shape;24;p3">
            <a:extLst>
              <a:ext uri="{FF2B5EF4-FFF2-40B4-BE49-F238E27FC236}">
                <a16:creationId xmlns:a16="http://schemas.microsoft.com/office/drawing/2014/main" id="{0673F5D6-B922-417D-95E9-81C7EF70A131}"/>
              </a:ext>
            </a:extLst>
          </p:cNvPr>
          <p:cNvSpPr txBox="1">
            <a:spLocks noGrp="1"/>
          </p:cNvSpPr>
          <p:nvPr>
            <p:ph type="body" idx="43"/>
          </p:nvPr>
        </p:nvSpPr>
        <p:spPr>
          <a:xfrm>
            <a:off x="7661365" y="2875659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3" name="Elipse 4">
            <a:extLst>
              <a:ext uri="{FF2B5EF4-FFF2-40B4-BE49-F238E27FC236}">
                <a16:creationId xmlns:a16="http://schemas.microsoft.com/office/drawing/2014/main" id="{4AA809B0-3419-AB56-DC96-D2C5A49C1F0A}"/>
              </a:ext>
            </a:extLst>
          </p:cNvPr>
          <p:cNvSpPr/>
          <p:nvPr userDrawn="1"/>
        </p:nvSpPr>
        <p:spPr>
          <a:xfrm>
            <a:off x="6946196" y="2871138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Elipse 4">
            <a:extLst>
              <a:ext uri="{FF2B5EF4-FFF2-40B4-BE49-F238E27FC236}">
                <a16:creationId xmlns:a16="http://schemas.microsoft.com/office/drawing/2014/main" id="{66CE222D-9E31-84D6-6B3A-49F20E39E395}"/>
              </a:ext>
            </a:extLst>
          </p:cNvPr>
          <p:cNvSpPr/>
          <p:nvPr userDrawn="1"/>
        </p:nvSpPr>
        <p:spPr>
          <a:xfrm>
            <a:off x="6946196" y="3757504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Elipse 4">
            <a:extLst>
              <a:ext uri="{FF2B5EF4-FFF2-40B4-BE49-F238E27FC236}">
                <a16:creationId xmlns:a16="http://schemas.microsoft.com/office/drawing/2014/main" id="{2F6CE5E9-9A4C-D013-B43F-19BF30D16519}"/>
              </a:ext>
            </a:extLst>
          </p:cNvPr>
          <p:cNvSpPr/>
          <p:nvPr userDrawn="1"/>
        </p:nvSpPr>
        <p:spPr>
          <a:xfrm>
            <a:off x="6946196" y="4639349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Elipse 4">
            <a:extLst>
              <a:ext uri="{FF2B5EF4-FFF2-40B4-BE49-F238E27FC236}">
                <a16:creationId xmlns:a16="http://schemas.microsoft.com/office/drawing/2014/main" id="{BF5029D7-1D0C-A756-0F36-0AD6D66BE3D4}"/>
              </a:ext>
            </a:extLst>
          </p:cNvPr>
          <p:cNvSpPr/>
          <p:nvPr userDrawn="1"/>
        </p:nvSpPr>
        <p:spPr>
          <a:xfrm>
            <a:off x="6946196" y="5523568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F655A813-0E86-2F29-559A-5AEBE3AC9E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1915" y="729762"/>
            <a:ext cx="4643437" cy="851793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+mj-lt"/>
              </a:defRPr>
            </a:lvl1pPr>
          </a:lstStyle>
          <a:p>
            <a:pPr lvl="0"/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DF91FEA-C053-8FC7-C910-84DA30C81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CB92C0D2-2996-CD2A-7780-14A8FC0D723E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  <p:sp>
        <p:nvSpPr>
          <p:cNvPr id="6" name="Google Shape;24;p3">
            <a:extLst>
              <a:ext uri="{FF2B5EF4-FFF2-40B4-BE49-F238E27FC236}">
                <a16:creationId xmlns:a16="http://schemas.microsoft.com/office/drawing/2014/main" id="{1857DBF0-1DF3-94A3-B9EB-E296880475E4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429450" y="5413951"/>
            <a:ext cx="5587976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8" name="Google Shape;24;p3">
            <a:extLst>
              <a:ext uri="{FF2B5EF4-FFF2-40B4-BE49-F238E27FC236}">
                <a16:creationId xmlns:a16="http://schemas.microsoft.com/office/drawing/2014/main" id="{030B9888-BF4A-554D-3723-016DFE631C8E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429450" y="6277591"/>
            <a:ext cx="5587976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da imagem, inclua o endereço na e a data de acesso. 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 dirty="0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F690910-8A1C-195B-3B45-08FF65521AEB}"/>
              </a:ext>
            </a:extLst>
          </p:cNvPr>
          <p:cNvCxnSpPr>
            <a:cxnSpLocks/>
          </p:cNvCxnSpPr>
          <p:nvPr userDrawn="1"/>
        </p:nvCxnSpPr>
        <p:spPr>
          <a:xfrm>
            <a:off x="429450" y="6277591"/>
            <a:ext cx="5587976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spaço Reservado para Imagem 10">
            <a:extLst>
              <a:ext uri="{FF2B5EF4-FFF2-40B4-BE49-F238E27FC236}">
                <a16:creationId xmlns:a16="http://schemas.microsoft.com/office/drawing/2014/main" id="{03C34DD3-81F1-9A2F-4577-B3431E2E82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551" y="880573"/>
            <a:ext cx="5587976" cy="4376893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16A97A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7673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guntas -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>
            <a:extLst>
              <a:ext uri="{FF2B5EF4-FFF2-40B4-BE49-F238E27FC236}">
                <a16:creationId xmlns:a16="http://schemas.microsoft.com/office/drawing/2014/main" id="{06A5D8C3-C361-0635-710B-603A2E48183E}"/>
              </a:ext>
            </a:extLst>
          </p:cNvPr>
          <p:cNvSpPr/>
          <p:nvPr userDrawn="1"/>
        </p:nvSpPr>
        <p:spPr>
          <a:xfrm>
            <a:off x="6096000" y="294968"/>
            <a:ext cx="5822865" cy="6243483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7" name="Espaço Reservado para Mídia 14">
            <a:extLst>
              <a:ext uri="{FF2B5EF4-FFF2-40B4-BE49-F238E27FC236}">
                <a16:creationId xmlns:a16="http://schemas.microsoft.com/office/drawing/2014/main" id="{48DF329E-267F-17B3-1C34-E43FB2311377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6221349" y="652052"/>
            <a:ext cx="5587977" cy="4401733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38100">
            <a:solidFill>
              <a:srgbClr val="16A97A"/>
            </a:solidFill>
          </a:ln>
        </p:spPr>
        <p:txBody>
          <a:bodyPr tIns="2160000" anchor="ctr"/>
          <a:lstStyle>
            <a:lvl1pPr marL="0" indent="0" algn="ctr">
              <a:buNone/>
              <a:defRPr sz="1600"/>
            </a:lvl1pPr>
          </a:lstStyle>
          <a:p>
            <a:endParaRPr lang="pt-BR" dirty="0"/>
          </a:p>
        </p:txBody>
      </p:sp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051C518B-ABDA-0584-6AAB-1383F86431FA}"/>
              </a:ext>
            </a:extLst>
          </p:cNvPr>
          <p:cNvSpPr/>
          <p:nvPr userDrawn="1"/>
        </p:nvSpPr>
        <p:spPr>
          <a:xfrm rot="16200000">
            <a:off x="-411208" y="684342"/>
            <a:ext cx="6858001" cy="5489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Elipse 4">
            <a:extLst>
              <a:ext uri="{FF2B5EF4-FFF2-40B4-BE49-F238E27FC236}">
                <a16:creationId xmlns:a16="http://schemas.microsoft.com/office/drawing/2014/main" id="{8A5624BB-0799-F987-F6BC-B78FBB580AC3}"/>
              </a:ext>
            </a:extLst>
          </p:cNvPr>
          <p:cNvSpPr/>
          <p:nvPr userDrawn="1"/>
        </p:nvSpPr>
        <p:spPr>
          <a:xfrm>
            <a:off x="683419" y="3074388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7823F88-A048-E26C-211B-93AB680708A6}"/>
              </a:ext>
            </a:extLst>
          </p:cNvPr>
          <p:cNvSpPr/>
          <p:nvPr userDrawn="1"/>
        </p:nvSpPr>
        <p:spPr>
          <a:xfrm>
            <a:off x="719138" y="3957024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6863C95A-5C25-9737-3651-517874CEFE1E}"/>
              </a:ext>
            </a:extLst>
          </p:cNvPr>
          <p:cNvSpPr/>
          <p:nvPr userDrawn="1"/>
        </p:nvSpPr>
        <p:spPr>
          <a:xfrm>
            <a:off x="719138" y="483966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C8C95A4A-39A1-DE63-5508-63754E4585FE}"/>
              </a:ext>
            </a:extLst>
          </p:cNvPr>
          <p:cNvSpPr/>
          <p:nvPr userDrawn="1"/>
        </p:nvSpPr>
        <p:spPr>
          <a:xfrm>
            <a:off x="719138" y="5722296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9" name="Google Shape;24;p3">
            <a:extLst>
              <a:ext uri="{FF2B5EF4-FFF2-40B4-BE49-F238E27FC236}">
                <a16:creationId xmlns:a16="http://schemas.microsoft.com/office/drawing/2014/main" id="{9DC6F3F6-8B1A-4481-0D0D-325A65082BAC}"/>
              </a:ext>
            </a:extLst>
          </p:cNvPr>
          <p:cNvSpPr txBox="1">
            <a:spLocks noGrp="1"/>
          </p:cNvSpPr>
          <p:nvPr>
            <p:ph type="body" idx="39"/>
          </p:nvPr>
        </p:nvSpPr>
        <p:spPr>
          <a:xfrm>
            <a:off x="1398588" y="3074388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EBA4CF0A-2A9A-78F5-5E0B-C5F89FA7B572}"/>
              </a:ext>
            </a:extLst>
          </p:cNvPr>
          <p:cNvSpPr/>
          <p:nvPr userDrawn="1"/>
        </p:nvSpPr>
        <p:spPr>
          <a:xfrm>
            <a:off x="719138" y="3074388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1" name="Google Shape;24;p3">
            <a:extLst>
              <a:ext uri="{FF2B5EF4-FFF2-40B4-BE49-F238E27FC236}">
                <a16:creationId xmlns:a16="http://schemas.microsoft.com/office/drawing/2014/main" id="{FB8516B5-09EA-BBF1-7C84-838945837B30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1398588" y="5722296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2" name="Google Shape;24;p3">
            <a:extLst>
              <a:ext uri="{FF2B5EF4-FFF2-40B4-BE49-F238E27FC236}">
                <a16:creationId xmlns:a16="http://schemas.microsoft.com/office/drawing/2014/main" id="{BF9CB709-9FF0-85FC-1DDA-13AAB6CF457C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1398588" y="4839660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3" name="Google Shape;24;p3">
            <a:extLst>
              <a:ext uri="{FF2B5EF4-FFF2-40B4-BE49-F238E27FC236}">
                <a16:creationId xmlns:a16="http://schemas.microsoft.com/office/drawing/2014/main" id="{3FC6BB37-A473-7F35-6A9C-CD1C9BF18E1F}"/>
              </a:ext>
            </a:extLst>
          </p:cNvPr>
          <p:cNvSpPr txBox="1">
            <a:spLocks noGrp="1"/>
          </p:cNvSpPr>
          <p:nvPr>
            <p:ph type="body" idx="43"/>
          </p:nvPr>
        </p:nvSpPr>
        <p:spPr>
          <a:xfrm>
            <a:off x="1398588" y="3957024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4" name="Elipse 4">
            <a:extLst>
              <a:ext uri="{FF2B5EF4-FFF2-40B4-BE49-F238E27FC236}">
                <a16:creationId xmlns:a16="http://schemas.microsoft.com/office/drawing/2014/main" id="{B0B1BBBE-7377-BDC6-2555-FB16A2204271}"/>
              </a:ext>
            </a:extLst>
          </p:cNvPr>
          <p:cNvSpPr/>
          <p:nvPr userDrawn="1"/>
        </p:nvSpPr>
        <p:spPr>
          <a:xfrm>
            <a:off x="683419" y="3952503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Elipse 4">
            <a:extLst>
              <a:ext uri="{FF2B5EF4-FFF2-40B4-BE49-F238E27FC236}">
                <a16:creationId xmlns:a16="http://schemas.microsoft.com/office/drawing/2014/main" id="{6F910A74-FBCE-2E39-E94B-E461B193740A}"/>
              </a:ext>
            </a:extLst>
          </p:cNvPr>
          <p:cNvSpPr/>
          <p:nvPr userDrawn="1"/>
        </p:nvSpPr>
        <p:spPr>
          <a:xfrm>
            <a:off x="683419" y="4838869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Elipse 4">
            <a:extLst>
              <a:ext uri="{FF2B5EF4-FFF2-40B4-BE49-F238E27FC236}">
                <a16:creationId xmlns:a16="http://schemas.microsoft.com/office/drawing/2014/main" id="{77E6F960-876B-4E2C-2CBC-8AF81DB164E5}"/>
              </a:ext>
            </a:extLst>
          </p:cNvPr>
          <p:cNvSpPr/>
          <p:nvPr userDrawn="1"/>
        </p:nvSpPr>
        <p:spPr>
          <a:xfrm>
            <a:off x="683419" y="5720714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Google Shape;24;p3">
            <a:extLst>
              <a:ext uri="{FF2B5EF4-FFF2-40B4-BE49-F238E27FC236}">
                <a16:creationId xmlns:a16="http://schemas.microsoft.com/office/drawing/2014/main" id="{5AC837D7-B84E-172A-6206-E2702A6065A5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6221351" y="5210923"/>
            <a:ext cx="5587976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39" name="Google Shape;24;p3">
            <a:extLst>
              <a:ext uri="{FF2B5EF4-FFF2-40B4-BE49-F238E27FC236}">
                <a16:creationId xmlns:a16="http://schemas.microsoft.com/office/drawing/2014/main" id="{9CF850FF-45F9-AEE2-4E42-6B46496EC9B1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221350" y="6020455"/>
            <a:ext cx="5587977" cy="44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do vídeo, inclua o endereço na e a data de acesso. </a:t>
            </a:r>
            <a:r>
              <a:rPr lang="pt-BR" dirty="0" err="1"/>
              <a:t>Ex</a:t>
            </a:r>
            <a:r>
              <a:rPr lang="pt-BR" dirty="0"/>
              <a:t>: Disponível em http://www.aaa.com/. Acesso em 02 abr. 2024.</a:t>
            </a:r>
          </a:p>
          <a:p>
            <a:endParaRPr dirty="0"/>
          </a:p>
        </p:txBody>
      </p:sp>
      <p:sp>
        <p:nvSpPr>
          <p:cNvPr id="41" name="Espaço Reservado para Texto 2">
            <a:extLst>
              <a:ext uri="{FF2B5EF4-FFF2-40B4-BE49-F238E27FC236}">
                <a16:creationId xmlns:a16="http://schemas.microsoft.com/office/drawing/2014/main" id="{456535D1-BA30-5C42-458F-DA297F0AF6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9138" y="1824037"/>
            <a:ext cx="4643437" cy="996951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endParaRPr lang="pt-BR" dirty="0"/>
          </a:p>
        </p:txBody>
      </p:sp>
      <p:sp>
        <p:nvSpPr>
          <p:cNvPr id="42" name="Espaço Reservado para Texto 2">
            <a:extLst>
              <a:ext uri="{FF2B5EF4-FFF2-40B4-BE49-F238E27FC236}">
                <a16:creationId xmlns:a16="http://schemas.microsoft.com/office/drawing/2014/main" id="{24430D41-5ACE-A475-85AF-25133D31D4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9138" y="857974"/>
            <a:ext cx="4643437" cy="826711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+mj-lt"/>
              </a:defRPr>
            </a:lvl1pPr>
          </a:lstStyle>
          <a:p>
            <a:pPr lvl="0"/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0AAC2C9-FFF2-C06C-09E3-0A4E7FE89762}"/>
              </a:ext>
            </a:extLst>
          </p:cNvPr>
          <p:cNvCxnSpPr>
            <a:cxnSpLocks/>
          </p:cNvCxnSpPr>
          <p:nvPr userDrawn="1"/>
        </p:nvCxnSpPr>
        <p:spPr>
          <a:xfrm>
            <a:off x="6221350" y="6020455"/>
            <a:ext cx="5587977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E249330B-ECAD-335B-B4A7-EF3E3BFF5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18F5420D-6DAB-DDEF-F21D-9F4AB225CA20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22B6A41-3654-ABE8-5530-D42089CAEC16}"/>
              </a:ext>
            </a:extLst>
          </p:cNvPr>
          <p:cNvGrpSpPr/>
          <p:nvPr userDrawn="1"/>
        </p:nvGrpSpPr>
        <p:grpSpPr>
          <a:xfrm>
            <a:off x="9832055" y="214701"/>
            <a:ext cx="1998629" cy="445976"/>
            <a:chOff x="739310" y="5294943"/>
            <a:chExt cx="1998629" cy="445976"/>
          </a:xfrm>
        </p:grpSpPr>
        <p:pic>
          <p:nvPicPr>
            <p:cNvPr id="9" name="Gráfico 128">
              <a:extLst>
                <a:ext uri="{FF2B5EF4-FFF2-40B4-BE49-F238E27FC236}">
                  <a16:creationId xmlns:a16="http://schemas.microsoft.com/office/drawing/2014/main" id="{F714CA44-30C6-F599-E77A-6A95CA38B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39310" y="5294943"/>
              <a:ext cx="1998629" cy="420764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ADEAD00A-B370-BB76-9259-ECBF648ECE8A}"/>
                </a:ext>
              </a:extLst>
            </p:cNvPr>
            <p:cNvSpPr txBox="1"/>
            <p:nvPr/>
          </p:nvSpPr>
          <p:spPr>
            <a:xfrm>
              <a:off x="833148" y="5433142"/>
              <a:ext cx="1904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Link para vídeo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170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;p3">
            <a:extLst>
              <a:ext uri="{FF2B5EF4-FFF2-40B4-BE49-F238E27FC236}">
                <a16:creationId xmlns:a16="http://schemas.microsoft.com/office/drawing/2014/main" id="{EFEEFC2D-BE85-7967-D676-CC79FBB00ECF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CF1765-9380-D6D0-0B01-351CADF16A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8" name="Google Shape;68;p17">
            <a:extLst>
              <a:ext uri="{FF2B5EF4-FFF2-40B4-BE49-F238E27FC236}">
                <a16:creationId xmlns:a16="http://schemas.microsoft.com/office/drawing/2014/main" id="{AE12E3D1-E44F-D3DE-2563-59B971678B72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72463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Perguntas -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>
            <a:extLst>
              <a:ext uri="{FF2B5EF4-FFF2-40B4-BE49-F238E27FC236}">
                <a16:creationId xmlns:a16="http://schemas.microsoft.com/office/drawing/2014/main" id="{06A5D8C3-C361-0635-710B-603A2E48183E}"/>
              </a:ext>
            </a:extLst>
          </p:cNvPr>
          <p:cNvSpPr/>
          <p:nvPr userDrawn="1"/>
        </p:nvSpPr>
        <p:spPr>
          <a:xfrm>
            <a:off x="6504317" y="294968"/>
            <a:ext cx="5414548" cy="6243483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051C518B-ABDA-0584-6AAB-1383F86431FA}"/>
              </a:ext>
            </a:extLst>
          </p:cNvPr>
          <p:cNvSpPr/>
          <p:nvPr userDrawn="1"/>
        </p:nvSpPr>
        <p:spPr>
          <a:xfrm rot="16200000">
            <a:off x="-195656" y="468788"/>
            <a:ext cx="6858001" cy="5920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Elipse 4">
            <a:extLst>
              <a:ext uri="{FF2B5EF4-FFF2-40B4-BE49-F238E27FC236}">
                <a16:creationId xmlns:a16="http://schemas.microsoft.com/office/drawing/2014/main" id="{8A5624BB-0799-F987-F6BC-B78FBB580AC3}"/>
              </a:ext>
            </a:extLst>
          </p:cNvPr>
          <p:cNvSpPr/>
          <p:nvPr userDrawn="1"/>
        </p:nvSpPr>
        <p:spPr>
          <a:xfrm>
            <a:off x="6928943" y="287598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7823F88-A048-E26C-211B-93AB680708A6}"/>
              </a:ext>
            </a:extLst>
          </p:cNvPr>
          <p:cNvSpPr/>
          <p:nvPr userDrawn="1"/>
        </p:nvSpPr>
        <p:spPr>
          <a:xfrm>
            <a:off x="6964662" y="3758616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6863C95A-5C25-9737-3651-517874CEFE1E}"/>
              </a:ext>
            </a:extLst>
          </p:cNvPr>
          <p:cNvSpPr/>
          <p:nvPr userDrawn="1"/>
        </p:nvSpPr>
        <p:spPr>
          <a:xfrm>
            <a:off x="6964662" y="4641252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C8C95A4A-39A1-DE63-5508-63754E4585FE}"/>
              </a:ext>
            </a:extLst>
          </p:cNvPr>
          <p:cNvSpPr/>
          <p:nvPr userDrawn="1"/>
        </p:nvSpPr>
        <p:spPr>
          <a:xfrm>
            <a:off x="6964662" y="5523888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9" name="Google Shape;24;p3">
            <a:extLst>
              <a:ext uri="{FF2B5EF4-FFF2-40B4-BE49-F238E27FC236}">
                <a16:creationId xmlns:a16="http://schemas.microsoft.com/office/drawing/2014/main" id="{9DC6F3F6-8B1A-4481-0D0D-325A65082BAC}"/>
              </a:ext>
            </a:extLst>
          </p:cNvPr>
          <p:cNvSpPr txBox="1">
            <a:spLocks noGrp="1"/>
          </p:cNvSpPr>
          <p:nvPr>
            <p:ph type="body" idx="39"/>
          </p:nvPr>
        </p:nvSpPr>
        <p:spPr>
          <a:xfrm>
            <a:off x="7644112" y="2875980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EBA4CF0A-2A9A-78F5-5E0B-C5F89FA7B572}"/>
              </a:ext>
            </a:extLst>
          </p:cNvPr>
          <p:cNvSpPr/>
          <p:nvPr userDrawn="1"/>
        </p:nvSpPr>
        <p:spPr>
          <a:xfrm>
            <a:off x="6964662" y="287598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1" name="Google Shape;24;p3">
            <a:extLst>
              <a:ext uri="{FF2B5EF4-FFF2-40B4-BE49-F238E27FC236}">
                <a16:creationId xmlns:a16="http://schemas.microsoft.com/office/drawing/2014/main" id="{FB8516B5-09EA-BBF1-7C84-838945837B30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7644112" y="5523888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2" name="Google Shape;24;p3">
            <a:extLst>
              <a:ext uri="{FF2B5EF4-FFF2-40B4-BE49-F238E27FC236}">
                <a16:creationId xmlns:a16="http://schemas.microsoft.com/office/drawing/2014/main" id="{BF9CB709-9FF0-85FC-1DDA-13AAB6CF457C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7644112" y="4641252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3" name="Google Shape;24;p3">
            <a:extLst>
              <a:ext uri="{FF2B5EF4-FFF2-40B4-BE49-F238E27FC236}">
                <a16:creationId xmlns:a16="http://schemas.microsoft.com/office/drawing/2014/main" id="{3FC6BB37-A473-7F35-6A9C-CD1C9BF18E1F}"/>
              </a:ext>
            </a:extLst>
          </p:cNvPr>
          <p:cNvSpPr txBox="1">
            <a:spLocks noGrp="1"/>
          </p:cNvSpPr>
          <p:nvPr>
            <p:ph type="body" idx="43"/>
          </p:nvPr>
        </p:nvSpPr>
        <p:spPr>
          <a:xfrm>
            <a:off x="7644112" y="3758616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4" name="Elipse 4">
            <a:extLst>
              <a:ext uri="{FF2B5EF4-FFF2-40B4-BE49-F238E27FC236}">
                <a16:creationId xmlns:a16="http://schemas.microsoft.com/office/drawing/2014/main" id="{B0B1BBBE-7377-BDC6-2555-FB16A2204271}"/>
              </a:ext>
            </a:extLst>
          </p:cNvPr>
          <p:cNvSpPr/>
          <p:nvPr userDrawn="1"/>
        </p:nvSpPr>
        <p:spPr>
          <a:xfrm>
            <a:off x="6928943" y="375409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Elipse 4">
            <a:extLst>
              <a:ext uri="{FF2B5EF4-FFF2-40B4-BE49-F238E27FC236}">
                <a16:creationId xmlns:a16="http://schemas.microsoft.com/office/drawing/2014/main" id="{6F910A74-FBCE-2E39-E94B-E461B193740A}"/>
              </a:ext>
            </a:extLst>
          </p:cNvPr>
          <p:cNvSpPr/>
          <p:nvPr userDrawn="1"/>
        </p:nvSpPr>
        <p:spPr>
          <a:xfrm>
            <a:off x="6928943" y="4640461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Elipse 4">
            <a:extLst>
              <a:ext uri="{FF2B5EF4-FFF2-40B4-BE49-F238E27FC236}">
                <a16:creationId xmlns:a16="http://schemas.microsoft.com/office/drawing/2014/main" id="{77E6F960-876B-4E2C-2CBC-8AF81DB164E5}"/>
              </a:ext>
            </a:extLst>
          </p:cNvPr>
          <p:cNvSpPr/>
          <p:nvPr userDrawn="1"/>
        </p:nvSpPr>
        <p:spPr>
          <a:xfrm>
            <a:off x="6928943" y="5522306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Espaço Reservado para Texto 2">
            <a:extLst>
              <a:ext uri="{FF2B5EF4-FFF2-40B4-BE49-F238E27FC236}">
                <a16:creationId xmlns:a16="http://schemas.microsoft.com/office/drawing/2014/main" id="{456535D1-BA30-5C42-458F-DA297F0AF6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64662" y="1625629"/>
            <a:ext cx="4643437" cy="996951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endParaRPr lang="pt-BR" dirty="0"/>
          </a:p>
        </p:txBody>
      </p:sp>
      <p:sp>
        <p:nvSpPr>
          <p:cNvPr id="42" name="Espaço Reservado para Texto 2">
            <a:extLst>
              <a:ext uri="{FF2B5EF4-FFF2-40B4-BE49-F238E27FC236}">
                <a16:creationId xmlns:a16="http://schemas.microsoft.com/office/drawing/2014/main" id="{24430D41-5ACE-A475-85AF-25133D31D4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64662" y="659566"/>
            <a:ext cx="4643437" cy="826711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+mj-lt"/>
              </a:defRPr>
            </a:lvl1pPr>
          </a:lstStyle>
          <a:p>
            <a:pPr lvl="0"/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249330B-ECAD-335B-B4A7-EF3E3BFF5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18F5420D-6DAB-DDEF-F21D-9F4AB225CA20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  <p:sp>
        <p:nvSpPr>
          <p:cNvPr id="5" name="Espaço Reservado para Mídia 14">
            <a:extLst>
              <a:ext uri="{FF2B5EF4-FFF2-40B4-BE49-F238E27FC236}">
                <a16:creationId xmlns:a16="http://schemas.microsoft.com/office/drawing/2014/main" id="{48DF329E-267F-17B3-1C34-E43FB2311377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404446" y="1125726"/>
            <a:ext cx="5587977" cy="4272689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38100">
            <a:solidFill>
              <a:srgbClr val="16A97A"/>
            </a:solidFill>
          </a:ln>
        </p:spPr>
        <p:txBody>
          <a:bodyPr tIns="2160000" anchor="ctr"/>
          <a:lstStyle>
            <a:lvl1pPr marL="0" indent="0" algn="ctr">
              <a:buNone/>
              <a:defRPr sz="1600"/>
            </a:lvl1pPr>
          </a:lstStyle>
          <a:p>
            <a:endParaRPr lang="pt-BR" dirty="0"/>
          </a:p>
        </p:txBody>
      </p:sp>
      <p:sp>
        <p:nvSpPr>
          <p:cNvPr id="11" name="Google Shape;24;p3">
            <a:extLst>
              <a:ext uri="{FF2B5EF4-FFF2-40B4-BE49-F238E27FC236}">
                <a16:creationId xmlns:a16="http://schemas.microsoft.com/office/drawing/2014/main" id="{5AC837D7-B84E-172A-6206-E2702A6065A5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404448" y="5555553"/>
            <a:ext cx="5587976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9CF850FF-45F9-AEE2-4E42-6B46496EC9B1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404447" y="6365085"/>
            <a:ext cx="5587977" cy="44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do vídeo, inclua o endereço na e a data de acesso. </a:t>
            </a:r>
            <a:r>
              <a:rPr lang="pt-BR" dirty="0" err="1"/>
              <a:t>Ex</a:t>
            </a:r>
            <a:r>
              <a:rPr lang="pt-BR" dirty="0"/>
              <a:t>: Disponível em http://www.aaa.com/. Acesso em 02 abr. 2024.</a:t>
            </a:r>
          </a:p>
          <a:p>
            <a:endParaRPr dirty="0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F0AAC2C9-FFF2-C06C-09E3-0A4E7FE89762}"/>
              </a:ext>
            </a:extLst>
          </p:cNvPr>
          <p:cNvCxnSpPr>
            <a:cxnSpLocks/>
          </p:cNvCxnSpPr>
          <p:nvPr userDrawn="1"/>
        </p:nvCxnSpPr>
        <p:spPr>
          <a:xfrm>
            <a:off x="404447" y="6365085"/>
            <a:ext cx="5587977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22B6A41-3654-ABE8-5530-D42089CAEC16}"/>
              </a:ext>
            </a:extLst>
          </p:cNvPr>
          <p:cNvGrpSpPr/>
          <p:nvPr userDrawn="1"/>
        </p:nvGrpSpPr>
        <p:grpSpPr>
          <a:xfrm>
            <a:off x="4011046" y="680958"/>
            <a:ext cx="1998629" cy="445976"/>
            <a:chOff x="739310" y="5294943"/>
            <a:chExt cx="1998629" cy="445976"/>
          </a:xfrm>
        </p:grpSpPr>
        <p:pic>
          <p:nvPicPr>
            <p:cNvPr id="15" name="Gráfico 128">
              <a:extLst>
                <a:ext uri="{FF2B5EF4-FFF2-40B4-BE49-F238E27FC236}">
                  <a16:creationId xmlns:a16="http://schemas.microsoft.com/office/drawing/2014/main" id="{F714CA44-30C6-F599-E77A-6A95CA38B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39310" y="5294943"/>
              <a:ext cx="1998629" cy="420764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DEAD00A-B370-BB76-9259-ECBF648ECE8A}"/>
                </a:ext>
              </a:extLst>
            </p:cNvPr>
            <p:cNvSpPr txBox="1"/>
            <p:nvPr/>
          </p:nvSpPr>
          <p:spPr>
            <a:xfrm>
              <a:off x="833148" y="5433142"/>
              <a:ext cx="1904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Link para vídeo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29295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Perguntas -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>
            <a:extLst>
              <a:ext uri="{FF2B5EF4-FFF2-40B4-BE49-F238E27FC236}">
                <a16:creationId xmlns:a16="http://schemas.microsoft.com/office/drawing/2014/main" id="{06A5D8C3-C361-0635-710B-603A2E48183E}"/>
              </a:ext>
            </a:extLst>
          </p:cNvPr>
          <p:cNvSpPr/>
          <p:nvPr userDrawn="1"/>
        </p:nvSpPr>
        <p:spPr>
          <a:xfrm>
            <a:off x="6096000" y="294968"/>
            <a:ext cx="5822865" cy="6243483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7" name="Espaço Reservado para Mídia 14">
            <a:extLst>
              <a:ext uri="{FF2B5EF4-FFF2-40B4-BE49-F238E27FC236}">
                <a16:creationId xmlns:a16="http://schemas.microsoft.com/office/drawing/2014/main" id="{48DF329E-267F-17B3-1C34-E43FB2311377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6221349" y="652052"/>
            <a:ext cx="5587977" cy="4401733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38100">
            <a:solidFill>
              <a:srgbClr val="16A97A"/>
            </a:solidFill>
          </a:ln>
        </p:spPr>
        <p:txBody>
          <a:bodyPr tIns="2160000" anchor="ctr"/>
          <a:lstStyle>
            <a:lvl1pPr marL="0" indent="0" algn="ctr">
              <a:buNone/>
              <a:defRPr sz="1600"/>
            </a:lvl1pPr>
          </a:lstStyle>
          <a:p>
            <a:endParaRPr lang="pt-BR" dirty="0"/>
          </a:p>
        </p:txBody>
      </p:sp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051C518B-ABDA-0584-6AAB-1383F86431FA}"/>
              </a:ext>
            </a:extLst>
          </p:cNvPr>
          <p:cNvSpPr/>
          <p:nvPr userDrawn="1"/>
        </p:nvSpPr>
        <p:spPr>
          <a:xfrm rot="16200000">
            <a:off x="-411208" y="684342"/>
            <a:ext cx="6858001" cy="5489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24;p3">
            <a:extLst>
              <a:ext uri="{FF2B5EF4-FFF2-40B4-BE49-F238E27FC236}">
                <a16:creationId xmlns:a16="http://schemas.microsoft.com/office/drawing/2014/main" id="{5AC837D7-B84E-172A-6206-E2702A6065A5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6221351" y="5210923"/>
            <a:ext cx="5587976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39" name="Google Shape;24;p3">
            <a:extLst>
              <a:ext uri="{FF2B5EF4-FFF2-40B4-BE49-F238E27FC236}">
                <a16:creationId xmlns:a16="http://schemas.microsoft.com/office/drawing/2014/main" id="{9CF850FF-45F9-AEE2-4E42-6B46496EC9B1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221350" y="6020455"/>
            <a:ext cx="5587977" cy="44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do vídeo, inclua o endereço na e a data de acesso. </a:t>
            </a:r>
            <a:r>
              <a:rPr lang="pt-BR" dirty="0" err="1"/>
              <a:t>Ex</a:t>
            </a:r>
            <a:r>
              <a:rPr lang="pt-BR" dirty="0"/>
              <a:t>: Disponível em http://www.aaa.com/. Acesso em 02 abr. 2024.</a:t>
            </a:r>
          </a:p>
          <a:p>
            <a:endParaRPr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0AAC2C9-FFF2-C06C-09E3-0A4E7FE89762}"/>
              </a:ext>
            </a:extLst>
          </p:cNvPr>
          <p:cNvCxnSpPr>
            <a:cxnSpLocks/>
          </p:cNvCxnSpPr>
          <p:nvPr userDrawn="1"/>
        </p:nvCxnSpPr>
        <p:spPr>
          <a:xfrm>
            <a:off x="6221350" y="6020455"/>
            <a:ext cx="5587977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E249330B-ECAD-335B-B4A7-EF3E3BFF5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18F5420D-6DAB-DDEF-F21D-9F4AB225CA20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A70B940-4AF5-A953-F02A-C2A7CAF2E65E}"/>
              </a:ext>
            </a:extLst>
          </p:cNvPr>
          <p:cNvSpPr/>
          <p:nvPr userDrawn="1"/>
        </p:nvSpPr>
        <p:spPr>
          <a:xfrm>
            <a:off x="683419" y="212755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819C23E-4CD9-D390-AC5B-9E92CE942C85}"/>
              </a:ext>
            </a:extLst>
          </p:cNvPr>
          <p:cNvSpPr/>
          <p:nvPr userDrawn="1"/>
        </p:nvSpPr>
        <p:spPr>
          <a:xfrm>
            <a:off x="719138" y="3010191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BD7B441-A0B3-16FF-A341-C031C98942F8}"/>
              </a:ext>
            </a:extLst>
          </p:cNvPr>
          <p:cNvSpPr/>
          <p:nvPr userDrawn="1"/>
        </p:nvSpPr>
        <p:spPr>
          <a:xfrm>
            <a:off x="719138" y="3892827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132E4F9-268A-17E6-4797-201DA822EA29}"/>
              </a:ext>
            </a:extLst>
          </p:cNvPr>
          <p:cNvSpPr/>
          <p:nvPr userDrawn="1"/>
        </p:nvSpPr>
        <p:spPr>
          <a:xfrm>
            <a:off x="719138" y="4775463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BA18A26-0B67-B274-0A95-FD3C07E49FEB}"/>
              </a:ext>
            </a:extLst>
          </p:cNvPr>
          <p:cNvSpPr/>
          <p:nvPr userDrawn="1"/>
        </p:nvSpPr>
        <p:spPr>
          <a:xfrm>
            <a:off x="719138" y="565810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9D91B4B4-0C75-353D-C363-5210AD3EBEC2}"/>
              </a:ext>
            </a:extLst>
          </p:cNvPr>
          <p:cNvSpPr txBox="1">
            <a:spLocks noGrp="1"/>
          </p:cNvSpPr>
          <p:nvPr>
            <p:ph type="body" idx="39"/>
          </p:nvPr>
        </p:nvSpPr>
        <p:spPr>
          <a:xfrm>
            <a:off x="1398588" y="2127555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5EFCD93-C241-A35E-D88F-DE89623AB025}"/>
              </a:ext>
            </a:extLst>
          </p:cNvPr>
          <p:cNvSpPr/>
          <p:nvPr userDrawn="1"/>
        </p:nvSpPr>
        <p:spPr>
          <a:xfrm>
            <a:off x="719138" y="2127555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4" name="Google Shape;24;p3">
            <a:extLst>
              <a:ext uri="{FF2B5EF4-FFF2-40B4-BE49-F238E27FC236}">
                <a16:creationId xmlns:a16="http://schemas.microsoft.com/office/drawing/2014/main" id="{AD0BC5FA-8C3A-039E-10DC-D948B83B2CCD}"/>
              </a:ext>
            </a:extLst>
          </p:cNvPr>
          <p:cNvSpPr txBox="1">
            <a:spLocks noGrp="1"/>
          </p:cNvSpPr>
          <p:nvPr>
            <p:ph type="body" idx="40"/>
          </p:nvPr>
        </p:nvSpPr>
        <p:spPr>
          <a:xfrm>
            <a:off x="1398588" y="5658100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5" name="Google Shape;24;p3">
            <a:extLst>
              <a:ext uri="{FF2B5EF4-FFF2-40B4-BE49-F238E27FC236}">
                <a16:creationId xmlns:a16="http://schemas.microsoft.com/office/drawing/2014/main" id="{651E15F6-7A18-70C8-8102-F099232675FF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1398588" y="4775463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6" name="Google Shape;24;p3">
            <a:extLst>
              <a:ext uri="{FF2B5EF4-FFF2-40B4-BE49-F238E27FC236}">
                <a16:creationId xmlns:a16="http://schemas.microsoft.com/office/drawing/2014/main" id="{84A9AAD1-CF57-3470-4FEF-3CC2785D5414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1398588" y="3892827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7" name="Google Shape;24;p3">
            <a:extLst>
              <a:ext uri="{FF2B5EF4-FFF2-40B4-BE49-F238E27FC236}">
                <a16:creationId xmlns:a16="http://schemas.microsoft.com/office/drawing/2014/main" id="{502B3CEF-99E1-BE22-AFFD-206F83799CD5}"/>
              </a:ext>
            </a:extLst>
          </p:cNvPr>
          <p:cNvSpPr txBox="1">
            <a:spLocks noGrp="1"/>
          </p:cNvSpPr>
          <p:nvPr>
            <p:ph type="body" idx="43"/>
          </p:nvPr>
        </p:nvSpPr>
        <p:spPr>
          <a:xfrm>
            <a:off x="1398588" y="3010191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8" name="Elipse 4">
            <a:extLst>
              <a:ext uri="{FF2B5EF4-FFF2-40B4-BE49-F238E27FC236}">
                <a16:creationId xmlns:a16="http://schemas.microsoft.com/office/drawing/2014/main" id="{38DB3459-F972-4BE8-C521-1547577C1F5C}"/>
              </a:ext>
            </a:extLst>
          </p:cNvPr>
          <p:cNvSpPr/>
          <p:nvPr userDrawn="1"/>
        </p:nvSpPr>
        <p:spPr>
          <a:xfrm>
            <a:off x="683419" y="300567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4">
            <a:extLst>
              <a:ext uri="{FF2B5EF4-FFF2-40B4-BE49-F238E27FC236}">
                <a16:creationId xmlns:a16="http://schemas.microsoft.com/office/drawing/2014/main" id="{DE4F430C-E3B5-FCA1-E9E1-C977C52BA478}"/>
              </a:ext>
            </a:extLst>
          </p:cNvPr>
          <p:cNvSpPr/>
          <p:nvPr userDrawn="1"/>
        </p:nvSpPr>
        <p:spPr>
          <a:xfrm>
            <a:off x="683419" y="3892036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4">
            <a:extLst>
              <a:ext uri="{FF2B5EF4-FFF2-40B4-BE49-F238E27FC236}">
                <a16:creationId xmlns:a16="http://schemas.microsoft.com/office/drawing/2014/main" id="{822D1213-0BE6-46DA-3F42-E8585CB111FC}"/>
              </a:ext>
            </a:extLst>
          </p:cNvPr>
          <p:cNvSpPr/>
          <p:nvPr userDrawn="1"/>
        </p:nvSpPr>
        <p:spPr>
          <a:xfrm>
            <a:off x="683419" y="4773881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4">
            <a:extLst>
              <a:ext uri="{FF2B5EF4-FFF2-40B4-BE49-F238E27FC236}">
                <a16:creationId xmlns:a16="http://schemas.microsoft.com/office/drawing/2014/main" id="{167362F6-6DC9-1B38-89B5-BC6D4E6D7749}"/>
              </a:ext>
            </a:extLst>
          </p:cNvPr>
          <p:cNvSpPr/>
          <p:nvPr userDrawn="1"/>
        </p:nvSpPr>
        <p:spPr>
          <a:xfrm>
            <a:off x="683419" y="565810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D08FB9C2-6977-D56F-0D64-94068C4870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9138" y="864294"/>
            <a:ext cx="4643437" cy="851793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+mj-lt"/>
              </a:defRPr>
            </a:lvl1pPr>
          </a:lstStyle>
          <a:p>
            <a:pPr lvl="0"/>
            <a:endParaRPr lang="pt-BR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969B761-9EA7-5098-8E93-7A522CE50043}"/>
              </a:ext>
            </a:extLst>
          </p:cNvPr>
          <p:cNvGrpSpPr/>
          <p:nvPr userDrawn="1"/>
        </p:nvGrpSpPr>
        <p:grpSpPr>
          <a:xfrm>
            <a:off x="9827949" y="224644"/>
            <a:ext cx="1998629" cy="445976"/>
            <a:chOff x="739310" y="5294943"/>
            <a:chExt cx="1998629" cy="445976"/>
          </a:xfrm>
        </p:grpSpPr>
        <p:pic>
          <p:nvPicPr>
            <p:cNvPr id="24" name="Gráfico 128">
              <a:extLst>
                <a:ext uri="{FF2B5EF4-FFF2-40B4-BE49-F238E27FC236}">
                  <a16:creationId xmlns:a16="http://schemas.microsoft.com/office/drawing/2014/main" id="{3F4000C3-1C81-12E0-AB11-A0F4D41B3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39310" y="5294943"/>
              <a:ext cx="1998629" cy="420764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77D4498B-AB96-4A46-5E2D-296F5324C294}"/>
                </a:ext>
              </a:extLst>
            </p:cNvPr>
            <p:cNvSpPr txBox="1"/>
            <p:nvPr/>
          </p:nvSpPr>
          <p:spPr>
            <a:xfrm>
              <a:off x="833148" y="5433142"/>
              <a:ext cx="1904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Link para vídeo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703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Perguntas -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>
            <a:extLst>
              <a:ext uri="{FF2B5EF4-FFF2-40B4-BE49-F238E27FC236}">
                <a16:creationId xmlns:a16="http://schemas.microsoft.com/office/drawing/2014/main" id="{06A5D8C3-C361-0635-710B-603A2E48183E}"/>
              </a:ext>
            </a:extLst>
          </p:cNvPr>
          <p:cNvSpPr/>
          <p:nvPr userDrawn="1"/>
        </p:nvSpPr>
        <p:spPr>
          <a:xfrm>
            <a:off x="6547449" y="294968"/>
            <a:ext cx="5371416" cy="6243483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051C518B-ABDA-0584-6AAB-1383F86431FA}"/>
              </a:ext>
            </a:extLst>
          </p:cNvPr>
          <p:cNvSpPr/>
          <p:nvPr userDrawn="1"/>
        </p:nvSpPr>
        <p:spPr>
          <a:xfrm rot="16200000">
            <a:off x="-195548" y="468681"/>
            <a:ext cx="6858001" cy="5920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249330B-ECAD-335B-B4A7-EF3E3BFF5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18F5420D-6DAB-DDEF-F21D-9F4AB225CA20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A70B940-4AF5-A953-F02A-C2A7CAF2E65E}"/>
              </a:ext>
            </a:extLst>
          </p:cNvPr>
          <p:cNvSpPr/>
          <p:nvPr userDrawn="1"/>
        </p:nvSpPr>
        <p:spPr>
          <a:xfrm>
            <a:off x="7032461" y="1993023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819C23E-4CD9-D390-AC5B-9E92CE942C85}"/>
              </a:ext>
            </a:extLst>
          </p:cNvPr>
          <p:cNvSpPr/>
          <p:nvPr userDrawn="1"/>
        </p:nvSpPr>
        <p:spPr>
          <a:xfrm>
            <a:off x="7068180" y="2875659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BD7B441-A0B3-16FF-A341-C031C98942F8}"/>
              </a:ext>
            </a:extLst>
          </p:cNvPr>
          <p:cNvSpPr/>
          <p:nvPr userDrawn="1"/>
        </p:nvSpPr>
        <p:spPr>
          <a:xfrm>
            <a:off x="7068180" y="3758295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132E4F9-268A-17E6-4797-201DA822EA29}"/>
              </a:ext>
            </a:extLst>
          </p:cNvPr>
          <p:cNvSpPr/>
          <p:nvPr userDrawn="1"/>
        </p:nvSpPr>
        <p:spPr>
          <a:xfrm>
            <a:off x="7068180" y="4640931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BA18A26-0B67-B274-0A95-FD3C07E49FEB}"/>
              </a:ext>
            </a:extLst>
          </p:cNvPr>
          <p:cNvSpPr/>
          <p:nvPr userDrawn="1"/>
        </p:nvSpPr>
        <p:spPr>
          <a:xfrm>
            <a:off x="7068180" y="5523568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9D91B4B4-0C75-353D-C363-5210AD3EBEC2}"/>
              </a:ext>
            </a:extLst>
          </p:cNvPr>
          <p:cNvSpPr txBox="1">
            <a:spLocks noGrp="1"/>
          </p:cNvSpPr>
          <p:nvPr>
            <p:ph type="body" idx="39"/>
          </p:nvPr>
        </p:nvSpPr>
        <p:spPr>
          <a:xfrm>
            <a:off x="7747630" y="1993023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5EFCD93-C241-A35E-D88F-DE89623AB025}"/>
              </a:ext>
            </a:extLst>
          </p:cNvPr>
          <p:cNvSpPr/>
          <p:nvPr userDrawn="1"/>
        </p:nvSpPr>
        <p:spPr>
          <a:xfrm>
            <a:off x="7068180" y="1993023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4" name="Google Shape;24;p3">
            <a:extLst>
              <a:ext uri="{FF2B5EF4-FFF2-40B4-BE49-F238E27FC236}">
                <a16:creationId xmlns:a16="http://schemas.microsoft.com/office/drawing/2014/main" id="{AD0BC5FA-8C3A-039E-10DC-D948B83B2CCD}"/>
              </a:ext>
            </a:extLst>
          </p:cNvPr>
          <p:cNvSpPr txBox="1">
            <a:spLocks noGrp="1"/>
          </p:cNvSpPr>
          <p:nvPr>
            <p:ph type="body" idx="40"/>
          </p:nvPr>
        </p:nvSpPr>
        <p:spPr>
          <a:xfrm>
            <a:off x="7747630" y="5523568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5" name="Google Shape;24;p3">
            <a:extLst>
              <a:ext uri="{FF2B5EF4-FFF2-40B4-BE49-F238E27FC236}">
                <a16:creationId xmlns:a16="http://schemas.microsoft.com/office/drawing/2014/main" id="{651E15F6-7A18-70C8-8102-F099232675FF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7747630" y="4640931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6" name="Google Shape;24;p3">
            <a:extLst>
              <a:ext uri="{FF2B5EF4-FFF2-40B4-BE49-F238E27FC236}">
                <a16:creationId xmlns:a16="http://schemas.microsoft.com/office/drawing/2014/main" id="{84A9AAD1-CF57-3470-4FEF-3CC2785D5414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7747630" y="3758295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7" name="Google Shape;24;p3">
            <a:extLst>
              <a:ext uri="{FF2B5EF4-FFF2-40B4-BE49-F238E27FC236}">
                <a16:creationId xmlns:a16="http://schemas.microsoft.com/office/drawing/2014/main" id="{502B3CEF-99E1-BE22-AFFD-206F83799CD5}"/>
              </a:ext>
            </a:extLst>
          </p:cNvPr>
          <p:cNvSpPr txBox="1">
            <a:spLocks noGrp="1"/>
          </p:cNvSpPr>
          <p:nvPr>
            <p:ph type="body" idx="43"/>
          </p:nvPr>
        </p:nvSpPr>
        <p:spPr>
          <a:xfrm>
            <a:off x="7747630" y="2875659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8" name="Elipse 4">
            <a:extLst>
              <a:ext uri="{FF2B5EF4-FFF2-40B4-BE49-F238E27FC236}">
                <a16:creationId xmlns:a16="http://schemas.microsoft.com/office/drawing/2014/main" id="{38DB3459-F972-4BE8-C521-1547577C1F5C}"/>
              </a:ext>
            </a:extLst>
          </p:cNvPr>
          <p:cNvSpPr/>
          <p:nvPr userDrawn="1"/>
        </p:nvSpPr>
        <p:spPr>
          <a:xfrm>
            <a:off x="7032461" y="2871138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4">
            <a:extLst>
              <a:ext uri="{FF2B5EF4-FFF2-40B4-BE49-F238E27FC236}">
                <a16:creationId xmlns:a16="http://schemas.microsoft.com/office/drawing/2014/main" id="{DE4F430C-E3B5-FCA1-E9E1-C977C52BA478}"/>
              </a:ext>
            </a:extLst>
          </p:cNvPr>
          <p:cNvSpPr/>
          <p:nvPr userDrawn="1"/>
        </p:nvSpPr>
        <p:spPr>
          <a:xfrm>
            <a:off x="7032461" y="3757504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4">
            <a:extLst>
              <a:ext uri="{FF2B5EF4-FFF2-40B4-BE49-F238E27FC236}">
                <a16:creationId xmlns:a16="http://schemas.microsoft.com/office/drawing/2014/main" id="{822D1213-0BE6-46DA-3F42-E8585CB111FC}"/>
              </a:ext>
            </a:extLst>
          </p:cNvPr>
          <p:cNvSpPr/>
          <p:nvPr userDrawn="1"/>
        </p:nvSpPr>
        <p:spPr>
          <a:xfrm>
            <a:off x="7032461" y="4639349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4">
            <a:extLst>
              <a:ext uri="{FF2B5EF4-FFF2-40B4-BE49-F238E27FC236}">
                <a16:creationId xmlns:a16="http://schemas.microsoft.com/office/drawing/2014/main" id="{167362F6-6DC9-1B38-89B5-BC6D4E6D7749}"/>
              </a:ext>
            </a:extLst>
          </p:cNvPr>
          <p:cNvSpPr/>
          <p:nvPr userDrawn="1"/>
        </p:nvSpPr>
        <p:spPr>
          <a:xfrm>
            <a:off x="7032461" y="5523568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D08FB9C2-6977-D56F-0D64-94068C4870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8180" y="729762"/>
            <a:ext cx="4643437" cy="851793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+mj-lt"/>
              </a:defRPr>
            </a:lvl1pPr>
          </a:lstStyle>
          <a:p>
            <a:pPr lvl="0"/>
            <a:endParaRPr lang="pt-BR" dirty="0"/>
          </a:p>
        </p:txBody>
      </p:sp>
      <p:sp>
        <p:nvSpPr>
          <p:cNvPr id="33" name="Espaço Reservado para Mídia 14">
            <a:extLst>
              <a:ext uri="{FF2B5EF4-FFF2-40B4-BE49-F238E27FC236}">
                <a16:creationId xmlns:a16="http://schemas.microsoft.com/office/drawing/2014/main" id="{5D69A8A8-BFAB-9ED9-A7BD-88C702F6DA20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437578" y="1104586"/>
            <a:ext cx="5587977" cy="4243366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38100">
            <a:solidFill>
              <a:srgbClr val="16A97A"/>
            </a:solidFill>
          </a:ln>
        </p:spPr>
        <p:txBody>
          <a:bodyPr tIns="2160000" anchor="ctr"/>
          <a:lstStyle>
            <a:lvl1pPr marL="0" indent="0" algn="ctr">
              <a:buNone/>
              <a:defRPr sz="1600"/>
            </a:lvl1pPr>
          </a:lstStyle>
          <a:p>
            <a:endParaRPr lang="pt-BR" dirty="0"/>
          </a:p>
        </p:txBody>
      </p:sp>
      <p:sp>
        <p:nvSpPr>
          <p:cNvPr id="34" name="Google Shape;24;p3">
            <a:extLst>
              <a:ext uri="{FF2B5EF4-FFF2-40B4-BE49-F238E27FC236}">
                <a16:creationId xmlns:a16="http://schemas.microsoft.com/office/drawing/2014/main" id="{96CAB64F-C5A2-84C1-7F78-C1B046BD760A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437580" y="5505090"/>
            <a:ext cx="5587976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35" name="Google Shape;24;p3">
            <a:extLst>
              <a:ext uri="{FF2B5EF4-FFF2-40B4-BE49-F238E27FC236}">
                <a16:creationId xmlns:a16="http://schemas.microsoft.com/office/drawing/2014/main" id="{38991076-718F-1AD3-1896-D175306E0794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437579" y="6314622"/>
            <a:ext cx="5587977" cy="44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do vídeo, inclua o endereço na e a data de acesso. </a:t>
            </a:r>
            <a:r>
              <a:rPr lang="pt-BR" dirty="0" err="1"/>
              <a:t>Ex</a:t>
            </a:r>
            <a:r>
              <a:rPr lang="pt-BR" dirty="0"/>
              <a:t>: Disponível em http://www.aaa.com/. Acesso em 02 abr. 2024.</a:t>
            </a:r>
          </a:p>
          <a:p>
            <a:endParaRPr dirty="0"/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03AF0674-CF66-5093-9E57-932525AEA998}"/>
              </a:ext>
            </a:extLst>
          </p:cNvPr>
          <p:cNvCxnSpPr>
            <a:cxnSpLocks/>
          </p:cNvCxnSpPr>
          <p:nvPr userDrawn="1"/>
        </p:nvCxnSpPr>
        <p:spPr>
          <a:xfrm>
            <a:off x="437579" y="6314622"/>
            <a:ext cx="5587977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025A44F-6AAF-6E6E-708D-2CE2A61A843B}"/>
              </a:ext>
            </a:extLst>
          </p:cNvPr>
          <p:cNvGrpSpPr/>
          <p:nvPr userDrawn="1"/>
        </p:nvGrpSpPr>
        <p:grpSpPr>
          <a:xfrm>
            <a:off x="4044896" y="666211"/>
            <a:ext cx="1998629" cy="445976"/>
            <a:chOff x="739310" y="5294943"/>
            <a:chExt cx="1998629" cy="445976"/>
          </a:xfrm>
        </p:grpSpPr>
        <p:pic>
          <p:nvPicPr>
            <p:cNvPr id="41" name="Gráfico 128">
              <a:extLst>
                <a:ext uri="{FF2B5EF4-FFF2-40B4-BE49-F238E27FC236}">
                  <a16:creationId xmlns:a16="http://schemas.microsoft.com/office/drawing/2014/main" id="{BF30439A-0798-7F4D-6D57-FA39DC22B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39310" y="5294943"/>
              <a:ext cx="1998629" cy="420764"/>
            </a:xfrm>
            <a:prstGeom prst="rect">
              <a:avLst/>
            </a:prstGeom>
          </p:spPr>
        </p:pic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6FB11371-334C-ACA2-2D22-246578AA4482}"/>
                </a:ext>
              </a:extLst>
            </p:cNvPr>
            <p:cNvSpPr txBox="1"/>
            <p:nvPr/>
          </p:nvSpPr>
          <p:spPr>
            <a:xfrm>
              <a:off x="833148" y="5433142"/>
              <a:ext cx="1904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Link para vídeo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86514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guntas - Citaca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;p3">
            <a:extLst>
              <a:ext uri="{FF2B5EF4-FFF2-40B4-BE49-F238E27FC236}">
                <a16:creationId xmlns:a16="http://schemas.microsoft.com/office/drawing/2014/main" id="{D7573B9E-CD9A-505C-A51D-ED98AE7DB6D0}"/>
              </a:ext>
            </a:extLst>
          </p:cNvPr>
          <p:cNvSpPr/>
          <p:nvPr userDrawn="1"/>
        </p:nvSpPr>
        <p:spPr>
          <a:xfrm rot="16200000">
            <a:off x="-411208" y="684342"/>
            <a:ext cx="6858001" cy="5489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Elipse 4">
            <a:extLst>
              <a:ext uri="{FF2B5EF4-FFF2-40B4-BE49-F238E27FC236}">
                <a16:creationId xmlns:a16="http://schemas.microsoft.com/office/drawing/2014/main" id="{867FF806-4032-F9A4-6BCF-3ACE7FE8AACB}"/>
              </a:ext>
            </a:extLst>
          </p:cNvPr>
          <p:cNvSpPr/>
          <p:nvPr userDrawn="1"/>
        </p:nvSpPr>
        <p:spPr>
          <a:xfrm>
            <a:off x="683419" y="3074388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8D1AFAE-88F6-BF64-DF2F-AE11871E1187}"/>
              </a:ext>
            </a:extLst>
          </p:cNvPr>
          <p:cNvSpPr/>
          <p:nvPr userDrawn="1"/>
        </p:nvSpPr>
        <p:spPr>
          <a:xfrm>
            <a:off x="719138" y="3957024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DE06BC98-BC29-33D0-3ACD-B413948D76B8}"/>
              </a:ext>
            </a:extLst>
          </p:cNvPr>
          <p:cNvSpPr/>
          <p:nvPr userDrawn="1"/>
        </p:nvSpPr>
        <p:spPr>
          <a:xfrm>
            <a:off x="719138" y="483966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B7367866-AFC6-297D-8A81-CB15AAAEFB05}"/>
              </a:ext>
            </a:extLst>
          </p:cNvPr>
          <p:cNvSpPr/>
          <p:nvPr userDrawn="1"/>
        </p:nvSpPr>
        <p:spPr>
          <a:xfrm>
            <a:off x="719138" y="5722296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5" name="Google Shape;24;p3">
            <a:extLst>
              <a:ext uri="{FF2B5EF4-FFF2-40B4-BE49-F238E27FC236}">
                <a16:creationId xmlns:a16="http://schemas.microsoft.com/office/drawing/2014/main" id="{4C62960B-50C7-031A-9D2F-F81735AA0A3C}"/>
              </a:ext>
            </a:extLst>
          </p:cNvPr>
          <p:cNvSpPr txBox="1">
            <a:spLocks noGrp="1"/>
          </p:cNvSpPr>
          <p:nvPr>
            <p:ph type="body" idx="39"/>
          </p:nvPr>
        </p:nvSpPr>
        <p:spPr>
          <a:xfrm>
            <a:off x="1398588" y="3074388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9C7E9DC7-FADE-E6E5-CDEF-34D410F33AC3}"/>
              </a:ext>
            </a:extLst>
          </p:cNvPr>
          <p:cNvSpPr/>
          <p:nvPr userDrawn="1"/>
        </p:nvSpPr>
        <p:spPr>
          <a:xfrm>
            <a:off x="719138" y="3074388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7" name="Google Shape;24;p3">
            <a:extLst>
              <a:ext uri="{FF2B5EF4-FFF2-40B4-BE49-F238E27FC236}">
                <a16:creationId xmlns:a16="http://schemas.microsoft.com/office/drawing/2014/main" id="{913C6DAE-0DA1-EF0E-19CE-D62F0F0AA69E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1398588" y="5722296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8" name="Google Shape;24;p3">
            <a:extLst>
              <a:ext uri="{FF2B5EF4-FFF2-40B4-BE49-F238E27FC236}">
                <a16:creationId xmlns:a16="http://schemas.microsoft.com/office/drawing/2014/main" id="{11991CD1-8D38-6850-FE59-8A79EFFC4F54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1398588" y="4839660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9" name="Google Shape;24;p3">
            <a:extLst>
              <a:ext uri="{FF2B5EF4-FFF2-40B4-BE49-F238E27FC236}">
                <a16:creationId xmlns:a16="http://schemas.microsoft.com/office/drawing/2014/main" id="{9599018D-AAE2-5ED7-67FE-6688A130E1E4}"/>
              </a:ext>
            </a:extLst>
          </p:cNvPr>
          <p:cNvSpPr txBox="1">
            <a:spLocks noGrp="1"/>
          </p:cNvSpPr>
          <p:nvPr>
            <p:ph type="body" idx="43"/>
          </p:nvPr>
        </p:nvSpPr>
        <p:spPr>
          <a:xfrm>
            <a:off x="1398588" y="3957024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0" name="Elipse 4">
            <a:extLst>
              <a:ext uri="{FF2B5EF4-FFF2-40B4-BE49-F238E27FC236}">
                <a16:creationId xmlns:a16="http://schemas.microsoft.com/office/drawing/2014/main" id="{CE985A6E-02EC-C367-0ADE-DAD7EF17F604}"/>
              </a:ext>
            </a:extLst>
          </p:cNvPr>
          <p:cNvSpPr/>
          <p:nvPr userDrawn="1"/>
        </p:nvSpPr>
        <p:spPr>
          <a:xfrm>
            <a:off x="683419" y="3952503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4">
            <a:extLst>
              <a:ext uri="{FF2B5EF4-FFF2-40B4-BE49-F238E27FC236}">
                <a16:creationId xmlns:a16="http://schemas.microsoft.com/office/drawing/2014/main" id="{19630247-79AF-588E-906B-C40928B1F93B}"/>
              </a:ext>
            </a:extLst>
          </p:cNvPr>
          <p:cNvSpPr/>
          <p:nvPr userDrawn="1"/>
        </p:nvSpPr>
        <p:spPr>
          <a:xfrm>
            <a:off x="683419" y="4838869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Elipse 4">
            <a:extLst>
              <a:ext uri="{FF2B5EF4-FFF2-40B4-BE49-F238E27FC236}">
                <a16:creationId xmlns:a16="http://schemas.microsoft.com/office/drawing/2014/main" id="{ED607A62-02E6-C124-2815-66932C83CBF2}"/>
              </a:ext>
            </a:extLst>
          </p:cNvPr>
          <p:cNvSpPr/>
          <p:nvPr userDrawn="1"/>
        </p:nvSpPr>
        <p:spPr>
          <a:xfrm>
            <a:off x="683419" y="5720714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spaço Reservado para Texto 2">
            <a:extLst>
              <a:ext uri="{FF2B5EF4-FFF2-40B4-BE49-F238E27FC236}">
                <a16:creationId xmlns:a16="http://schemas.microsoft.com/office/drawing/2014/main" id="{180568EC-11A3-038E-51FB-DB35517FDA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9138" y="1824037"/>
            <a:ext cx="4643437" cy="996951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endParaRPr lang="pt-BR" dirty="0"/>
          </a:p>
        </p:txBody>
      </p:sp>
      <p:sp>
        <p:nvSpPr>
          <p:cNvPr id="34" name="Espaço Reservado para Texto 2">
            <a:extLst>
              <a:ext uri="{FF2B5EF4-FFF2-40B4-BE49-F238E27FC236}">
                <a16:creationId xmlns:a16="http://schemas.microsoft.com/office/drawing/2014/main" id="{62829348-E597-C95F-28FB-DBC32E425C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9138" y="857974"/>
            <a:ext cx="4643437" cy="826711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+mj-lt"/>
              </a:defRPr>
            </a:lvl1pPr>
          </a:lstStyle>
          <a:p>
            <a:pPr lvl="0"/>
            <a:endParaRPr lang="pt-BR" dirty="0"/>
          </a:p>
        </p:txBody>
      </p:sp>
      <p:sp>
        <p:nvSpPr>
          <p:cNvPr id="36" name="Graphic 5">
            <a:extLst>
              <a:ext uri="{FF2B5EF4-FFF2-40B4-BE49-F238E27FC236}">
                <a16:creationId xmlns:a16="http://schemas.microsoft.com/office/drawing/2014/main" id="{1A4A3385-8440-391A-9F09-636258B58702}"/>
              </a:ext>
            </a:extLst>
          </p:cNvPr>
          <p:cNvSpPr/>
          <p:nvPr userDrawn="1"/>
        </p:nvSpPr>
        <p:spPr>
          <a:xfrm>
            <a:off x="6587613" y="717553"/>
            <a:ext cx="4885249" cy="5419608"/>
          </a:xfrm>
          <a:prstGeom prst="roundRect">
            <a:avLst>
              <a:gd name="adj" fmla="val 2976"/>
            </a:avLst>
          </a:prstGeom>
          <a:solidFill>
            <a:srgbClr val="E1FBF3"/>
          </a:solidFill>
          <a:ln w="38100" cap="flat">
            <a:solidFill>
              <a:srgbClr val="16A97A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38" name="Google Shape;24;p3">
            <a:extLst>
              <a:ext uri="{FF2B5EF4-FFF2-40B4-BE49-F238E27FC236}">
                <a16:creationId xmlns:a16="http://schemas.microsoft.com/office/drawing/2014/main" id="{A954ED6D-FC3C-6DFA-548A-5FE947C76647}"/>
              </a:ext>
            </a:extLst>
          </p:cNvPr>
          <p:cNvSpPr txBox="1">
            <a:spLocks noGrp="1"/>
          </p:cNvSpPr>
          <p:nvPr>
            <p:ph type="body" idx="22" hasCustomPrompt="1"/>
          </p:nvPr>
        </p:nvSpPr>
        <p:spPr>
          <a:xfrm>
            <a:off x="6827838" y="931644"/>
            <a:ext cx="4411663" cy="446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24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a citação</a:t>
            </a:r>
            <a:endParaRPr dirty="0"/>
          </a:p>
        </p:txBody>
      </p:sp>
      <p:sp>
        <p:nvSpPr>
          <p:cNvPr id="39" name="Google Shape;24;p3">
            <a:extLst>
              <a:ext uri="{FF2B5EF4-FFF2-40B4-BE49-F238E27FC236}">
                <a16:creationId xmlns:a16="http://schemas.microsoft.com/office/drawing/2014/main" id="{EA4BC767-FAEF-47B7-07BD-0955A57D82CD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827838" y="5562306"/>
            <a:ext cx="4411662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1" i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Nome e sobrenome do autor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EB79B34-C575-A839-8A4D-DD5EAA3A44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7749" y="585772"/>
            <a:ext cx="441923" cy="33144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BA08211-5B01-B8AF-69E1-F4AE77B6A3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4AAFBE20-E992-A1DD-3FD0-BF7215DCEAAA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39283368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erguntas - Citaca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1;p3">
            <a:extLst>
              <a:ext uri="{FF2B5EF4-FFF2-40B4-BE49-F238E27FC236}">
                <a16:creationId xmlns:a16="http://schemas.microsoft.com/office/drawing/2014/main" id="{B9FA3D28-4373-26B7-3694-26DE98586EAD}"/>
              </a:ext>
            </a:extLst>
          </p:cNvPr>
          <p:cNvSpPr/>
          <p:nvPr userDrawn="1"/>
        </p:nvSpPr>
        <p:spPr>
          <a:xfrm rot="16200000">
            <a:off x="-411208" y="684342"/>
            <a:ext cx="6858001" cy="5489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Elipse 4">
            <a:extLst>
              <a:ext uri="{FF2B5EF4-FFF2-40B4-BE49-F238E27FC236}">
                <a16:creationId xmlns:a16="http://schemas.microsoft.com/office/drawing/2014/main" id="{834C5AFD-B735-1F6A-EF31-CF2A14AFC689}"/>
              </a:ext>
            </a:extLst>
          </p:cNvPr>
          <p:cNvSpPr/>
          <p:nvPr userDrawn="1"/>
        </p:nvSpPr>
        <p:spPr>
          <a:xfrm>
            <a:off x="683419" y="212755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5E0C2EE-C407-DF66-129E-3746EA7CC44C}"/>
              </a:ext>
            </a:extLst>
          </p:cNvPr>
          <p:cNvSpPr/>
          <p:nvPr userDrawn="1"/>
        </p:nvSpPr>
        <p:spPr>
          <a:xfrm>
            <a:off x="719138" y="3010191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48AD73-967B-D0E8-4657-873768D7CA16}"/>
              </a:ext>
            </a:extLst>
          </p:cNvPr>
          <p:cNvSpPr/>
          <p:nvPr userDrawn="1"/>
        </p:nvSpPr>
        <p:spPr>
          <a:xfrm>
            <a:off x="719138" y="3892827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012F77A2-36C3-28BF-6ABE-DA150B262E92}"/>
              </a:ext>
            </a:extLst>
          </p:cNvPr>
          <p:cNvSpPr/>
          <p:nvPr userDrawn="1"/>
        </p:nvSpPr>
        <p:spPr>
          <a:xfrm>
            <a:off x="719138" y="4775463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8EA833B-512E-C717-BB26-437651C65BF8}"/>
              </a:ext>
            </a:extLst>
          </p:cNvPr>
          <p:cNvSpPr/>
          <p:nvPr userDrawn="1"/>
        </p:nvSpPr>
        <p:spPr>
          <a:xfrm>
            <a:off x="719138" y="565810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8" name="Google Shape;24;p3">
            <a:extLst>
              <a:ext uri="{FF2B5EF4-FFF2-40B4-BE49-F238E27FC236}">
                <a16:creationId xmlns:a16="http://schemas.microsoft.com/office/drawing/2014/main" id="{085E97F7-3345-4844-2F60-319DF74ED454}"/>
              </a:ext>
            </a:extLst>
          </p:cNvPr>
          <p:cNvSpPr txBox="1">
            <a:spLocks noGrp="1"/>
          </p:cNvSpPr>
          <p:nvPr>
            <p:ph type="body" idx="39"/>
          </p:nvPr>
        </p:nvSpPr>
        <p:spPr>
          <a:xfrm>
            <a:off x="1398588" y="2127555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EEF289C-B316-C2F2-670B-0AD72D60F33F}"/>
              </a:ext>
            </a:extLst>
          </p:cNvPr>
          <p:cNvSpPr/>
          <p:nvPr userDrawn="1"/>
        </p:nvSpPr>
        <p:spPr>
          <a:xfrm>
            <a:off x="719138" y="2127555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0" name="Google Shape;24;p3">
            <a:extLst>
              <a:ext uri="{FF2B5EF4-FFF2-40B4-BE49-F238E27FC236}">
                <a16:creationId xmlns:a16="http://schemas.microsoft.com/office/drawing/2014/main" id="{9FB5CE14-193D-13F0-3950-D5900B15F3BE}"/>
              </a:ext>
            </a:extLst>
          </p:cNvPr>
          <p:cNvSpPr txBox="1">
            <a:spLocks noGrp="1"/>
          </p:cNvSpPr>
          <p:nvPr>
            <p:ph type="body" idx="40"/>
          </p:nvPr>
        </p:nvSpPr>
        <p:spPr>
          <a:xfrm>
            <a:off x="1398588" y="5658100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1" name="Google Shape;24;p3">
            <a:extLst>
              <a:ext uri="{FF2B5EF4-FFF2-40B4-BE49-F238E27FC236}">
                <a16:creationId xmlns:a16="http://schemas.microsoft.com/office/drawing/2014/main" id="{E37C5862-B52E-C08A-CE80-0A47C7FB614F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1398588" y="4775463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2" name="Google Shape;24;p3">
            <a:extLst>
              <a:ext uri="{FF2B5EF4-FFF2-40B4-BE49-F238E27FC236}">
                <a16:creationId xmlns:a16="http://schemas.microsoft.com/office/drawing/2014/main" id="{A3CAF765-294D-4900-439A-C296F50D3F86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1398588" y="3892827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3" name="Google Shape;24;p3">
            <a:extLst>
              <a:ext uri="{FF2B5EF4-FFF2-40B4-BE49-F238E27FC236}">
                <a16:creationId xmlns:a16="http://schemas.microsoft.com/office/drawing/2014/main" id="{BFA530D4-C33C-415F-D586-30BA7A56D041}"/>
              </a:ext>
            </a:extLst>
          </p:cNvPr>
          <p:cNvSpPr txBox="1">
            <a:spLocks noGrp="1"/>
          </p:cNvSpPr>
          <p:nvPr>
            <p:ph type="body" idx="43"/>
          </p:nvPr>
        </p:nvSpPr>
        <p:spPr>
          <a:xfrm>
            <a:off x="1398588" y="3010191"/>
            <a:ext cx="3284537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4" name="Elipse 4">
            <a:extLst>
              <a:ext uri="{FF2B5EF4-FFF2-40B4-BE49-F238E27FC236}">
                <a16:creationId xmlns:a16="http://schemas.microsoft.com/office/drawing/2014/main" id="{D8D75A19-FDE5-276A-84DA-0B29A00F253C}"/>
              </a:ext>
            </a:extLst>
          </p:cNvPr>
          <p:cNvSpPr/>
          <p:nvPr userDrawn="1"/>
        </p:nvSpPr>
        <p:spPr>
          <a:xfrm>
            <a:off x="683419" y="300567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Elipse 4">
            <a:extLst>
              <a:ext uri="{FF2B5EF4-FFF2-40B4-BE49-F238E27FC236}">
                <a16:creationId xmlns:a16="http://schemas.microsoft.com/office/drawing/2014/main" id="{5FD08343-FCD9-2844-22CD-B8638A5F1010}"/>
              </a:ext>
            </a:extLst>
          </p:cNvPr>
          <p:cNvSpPr/>
          <p:nvPr userDrawn="1"/>
        </p:nvSpPr>
        <p:spPr>
          <a:xfrm>
            <a:off x="683419" y="3892036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Elipse 4">
            <a:extLst>
              <a:ext uri="{FF2B5EF4-FFF2-40B4-BE49-F238E27FC236}">
                <a16:creationId xmlns:a16="http://schemas.microsoft.com/office/drawing/2014/main" id="{BDF40071-21B5-78FD-32E4-5D19C52735BA}"/>
              </a:ext>
            </a:extLst>
          </p:cNvPr>
          <p:cNvSpPr/>
          <p:nvPr userDrawn="1"/>
        </p:nvSpPr>
        <p:spPr>
          <a:xfrm>
            <a:off x="683419" y="4773881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Elipse 4">
            <a:extLst>
              <a:ext uri="{FF2B5EF4-FFF2-40B4-BE49-F238E27FC236}">
                <a16:creationId xmlns:a16="http://schemas.microsoft.com/office/drawing/2014/main" id="{4AB87201-D2C6-9443-F0BA-73CCD425A13F}"/>
              </a:ext>
            </a:extLst>
          </p:cNvPr>
          <p:cNvSpPr/>
          <p:nvPr userDrawn="1"/>
        </p:nvSpPr>
        <p:spPr>
          <a:xfrm>
            <a:off x="683419" y="565810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Espaço Reservado para Texto 2">
            <a:extLst>
              <a:ext uri="{FF2B5EF4-FFF2-40B4-BE49-F238E27FC236}">
                <a16:creationId xmlns:a16="http://schemas.microsoft.com/office/drawing/2014/main" id="{5A4EF072-0EE4-F96B-9400-A6BA65021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9138" y="864294"/>
            <a:ext cx="4643437" cy="851793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+mj-lt"/>
              </a:defRPr>
            </a:lvl1pPr>
          </a:lstStyle>
          <a:p>
            <a:pPr lvl="0"/>
            <a:endParaRPr lang="pt-BR" dirty="0"/>
          </a:p>
        </p:txBody>
      </p:sp>
      <p:sp>
        <p:nvSpPr>
          <p:cNvPr id="2" name="Graphic 5">
            <a:extLst>
              <a:ext uri="{FF2B5EF4-FFF2-40B4-BE49-F238E27FC236}">
                <a16:creationId xmlns:a16="http://schemas.microsoft.com/office/drawing/2014/main" id="{8B894800-248F-F51F-F067-36DBA0551348}"/>
              </a:ext>
            </a:extLst>
          </p:cNvPr>
          <p:cNvSpPr/>
          <p:nvPr userDrawn="1"/>
        </p:nvSpPr>
        <p:spPr>
          <a:xfrm>
            <a:off x="6587613" y="717553"/>
            <a:ext cx="4885249" cy="5419608"/>
          </a:xfrm>
          <a:prstGeom prst="roundRect">
            <a:avLst>
              <a:gd name="adj" fmla="val 2976"/>
            </a:avLst>
          </a:prstGeom>
          <a:solidFill>
            <a:srgbClr val="E1FBF3"/>
          </a:solidFill>
          <a:ln w="38100" cap="flat">
            <a:solidFill>
              <a:srgbClr val="16A97A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1" name="Google Shape;24;p3">
            <a:extLst>
              <a:ext uri="{FF2B5EF4-FFF2-40B4-BE49-F238E27FC236}">
                <a16:creationId xmlns:a16="http://schemas.microsoft.com/office/drawing/2014/main" id="{D6CE7494-BDF9-63C8-8013-04559258358A}"/>
              </a:ext>
            </a:extLst>
          </p:cNvPr>
          <p:cNvSpPr txBox="1">
            <a:spLocks noGrp="1"/>
          </p:cNvSpPr>
          <p:nvPr>
            <p:ph type="body" idx="22" hasCustomPrompt="1"/>
          </p:nvPr>
        </p:nvSpPr>
        <p:spPr>
          <a:xfrm>
            <a:off x="6827838" y="931644"/>
            <a:ext cx="4411663" cy="446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24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a citação</a:t>
            </a:r>
            <a:endParaRPr dirty="0"/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91FC790C-8DC3-8CC1-B374-5D9E75171B37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827838" y="5562306"/>
            <a:ext cx="4411662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1" i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Nome e sobrenome do autor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34D735-6133-97AD-208E-B69B3978FC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7749" y="585772"/>
            <a:ext cx="441923" cy="33144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B31EC2B-D31C-34D6-F4FE-E26ED00A2B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0500F3B4-BB24-FADF-24ED-BC9A9554425F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31291825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ividade de associ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21;p3">
            <a:extLst>
              <a:ext uri="{FF2B5EF4-FFF2-40B4-BE49-F238E27FC236}">
                <a16:creationId xmlns:a16="http://schemas.microsoft.com/office/drawing/2014/main" id="{4751CEFF-4943-8611-C8FF-A31F8F4A35EE}"/>
              </a:ext>
            </a:extLst>
          </p:cNvPr>
          <p:cNvSpPr/>
          <p:nvPr userDrawn="1"/>
        </p:nvSpPr>
        <p:spPr>
          <a:xfrm rot="16200000">
            <a:off x="2682285" y="-2409153"/>
            <a:ext cx="6858001" cy="11676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B31EC2B-D31C-34D6-F4FE-E26ED00A2B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0500F3B4-BB24-FADF-24ED-BC9A9554425F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  <p:sp>
        <p:nvSpPr>
          <p:cNvPr id="50" name="Elipse 4">
            <a:extLst>
              <a:ext uri="{FF2B5EF4-FFF2-40B4-BE49-F238E27FC236}">
                <a16:creationId xmlns:a16="http://schemas.microsoft.com/office/drawing/2014/main" id="{0BD8BA6B-1AFB-3E82-5214-DB3409E54020}"/>
              </a:ext>
            </a:extLst>
          </p:cNvPr>
          <p:cNvSpPr/>
          <p:nvPr userDrawn="1"/>
        </p:nvSpPr>
        <p:spPr>
          <a:xfrm>
            <a:off x="683419" y="212755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504A4D15-E9B4-4329-C78D-AF3A0409D525}"/>
              </a:ext>
            </a:extLst>
          </p:cNvPr>
          <p:cNvSpPr/>
          <p:nvPr userDrawn="1"/>
        </p:nvSpPr>
        <p:spPr>
          <a:xfrm>
            <a:off x="719138" y="3010191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712164D2-21AF-7848-EA37-8C2B125506AE}"/>
              </a:ext>
            </a:extLst>
          </p:cNvPr>
          <p:cNvSpPr/>
          <p:nvPr userDrawn="1"/>
        </p:nvSpPr>
        <p:spPr>
          <a:xfrm>
            <a:off x="719138" y="3892827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6E0001EC-116B-350E-D3CB-83BC04CA35C5}"/>
              </a:ext>
            </a:extLst>
          </p:cNvPr>
          <p:cNvSpPr/>
          <p:nvPr userDrawn="1"/>
        </p:nvSpPr>
        <p:spPr>
          <a:xfrm>
            <a:off x="719138" y="4775463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2AE471E7-13A5-5B97-AC30-197457DCDCAF}"/>
              </a:ext>
            </a:extLst>
          </p:cNvPr>
          <p:cNvSpPr/>
          <p:nvPr userDrawn="1"/>
        </p:nvSpPr>
        <p:spPr>
          <a:xfrm>
            <a:off x="719138" y="565810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55" name="Google Shape;24;p3">
            <a:extLst>
              <a:ext uri="{FF2B5EF4-FFF2-40B4-BE49-F238E27FC236}">
                <a16:creationId xmlns:a16="http://schemas.microsoft.com/office/drawing/2014/main" id="{6FD838A9-6F64-2282-818F-60880E49F60B}"/>
              </a:ext>
            </a:extLst>
          </p:cNvPr>
          <p:cNvSpPr txBox="1">
            <a:spLocks noGrp="1"/>
          </p:cNvSpPr>
          <p:nvPr>
            <p:ph type="body" idx="40"/>
          </p:nvPr>
        </p:nvSpPr>
        <p:spPr>
          <a:xfrm>
            <a:off x="1398588" y="2127555"/>
            <a:ext cx="3963985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AC1C692F-DD77-F5A1-5E4B-3E1E7D81F5E2}"/>
              </a:ext>
            </a:extLst>
          </p:cNvPr>
          <p:cNvSpPr/>
          <p:nvPr userDrawn="1"/>
        </p:nvSpPr>
        <p:spPr>
          <a:xfrm>
            <a:off x="719138" y="2127555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7" name="Google Shape;24;p3">
            <a:extLst>
              <a:ext uri="{FF2B5EF4-FFF2-40B4-BE49-F238E27FC236}">
                <a16:creationId xmlns:a16="http://schemas.microsoft.com/office/drawing/2014/main" id="{E5DA7DB6-62A0-00B7-B018-B2D56325F056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1398588" y="5658100"/>
            <a:ext cx="3963985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58" name="Google Shape;24;p3">
            <a:extLst>
              <a:ext uri="{FF2B5EF4-FFF2-40B4-BE49-F238E27FC236}">
                <a16:creationId xmlns:a16="http://schemas.microsoft.com/office/drawing/2014/main" id="{1204407B-E847-0B2F-37A1-EAFB7514B706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1398588" y="4775463"/>
            <a:ext cx="3963985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59" name="Google Shape;24;p3">
            <a:extLst>
              <a:ext uri="{FF2B5EF4-FFF2-40B4-BE49-F238E27FC236}">
                <a16:creationId xmlns:a16="http://schemas.microsoft.com/office/drawing/2014/main" id="{A9923D1F-9BA8-863A-AD22-C37A974B025C}"/>
              </a:ext>
            </a:extLst>
          </p:cNvPr>
          <p:cNvSpPr txBox="1">
            <a:spLocks noGrp="1"/>
          </p:cNvSpPr>
          <p:nvPr>
            <p:ph type="body" idx="43"/>
          </p:nvPr>
        </p:nvSpPr>
        <p:spPr>
          <a:xfrm>
            <a:off x="1398588" y="3892827"/>
            <a:ext cx="3963985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60" name="Google Shape;24;p3">
            <a:extLst>
              <a:ext uri="{FF2B5EF4-FFF2-40B4-BE49-F238E27FC236}">
                <a16:creationId xmlns:a16="http://schemas.microsoft.com/office/drawing/2014/main" id="{0339E103-62A0-4A0D-B1C4-BEB182867582}"/>
              </a:ext>
            </a:extLst>
          </p:cNvPr>
          <p:cNvSpPr txBox="1">
            <a:spLocks noGrp="1"/>
          </p:cNvSpPr>
          <p:nvPr>
            <p:ph type="body" idx="44"/>
          </p:nvPr>
        </p:nvSpPr>
        <p:spPr>
          <a:xfrm>
            <a:off x="1398588" y="3010191"/>
            <a:ext cx="3963985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61" name="Elipse 4">
            <a:extLst>
              <a:ext uri="{FF2B5EF4-FFF2-40B4-BE49-F238E27FC236}">
                <a16:creationId xmlns:a16="http://schemas.microsoft.com/office/drawing/2014/main" id="{818DDF4F-B7F6-F7AC-2AD8-7F8E0750A814}"/>
              </a:ext>
            </a:extLst>
          </p:cNvPr>
          <p:cNvSpPr/>
          <p:nvPr userDrawn="1"/>
        </p:nvSpPr>
        <p:spPr>
          <a:xfrm>
            <a:off x="683419" y="300567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2" name="Elipse 4">
            <a:extLst>
              <a:ext uri="{FF2B5EF4-FFF2-40B4-BE49-F238E27FC236}">
                <a16:creationId xmlns:a16="http://schemas.microsoft.com/office/drawing/2014/main" id="{6C492E4F-E43E-B300-E785-36339B446D4D}"/>
              </a:ext>
            </a:extLst>
          </p:cNvPr>
          <p:cNvSpPr/>
          <p:nvPr userDrawn="1"/>
        </p:nvSpPr>
        <p:spPr>
          <a:xfrm>
            <a:off x="683419" y="3892036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3" name="Elipse 4">
            <a:extLst>
              <a:ext uri="{FF2B5EF4-FFF2-40B4-BE49-F238E27FC236}">
                <a16:creationId xmlns:a16="http://schemas.microsoft.com/office/drawing/2014/main" id="{C5DDBD52-EDF5-D16F-592D-B993D0564D8D}"/>
              </a:ext>
            </a:extLst>
          </p:cNvPr>
          <p:cNvSpPr/>
          <p:nvPr userDrawn="1"/>
        </p:nvSpPr>
        <p:spPr>
          <a:xfrm>
            <a:off x="683419" y="4773881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4" name="Elipse 4">
            <a:extLst>
              <a:ext uri="{FF2B5EF4-FFF2-40B4-BE49-F238E27FC236}">
                <a16:creationId xmlns:a16="http://schemas.microsoft.com/office/drawing/2014/main" id="{D72FE703-83D4-7A71-4624-4104254CDBA7}"/>
              </a:ext>
            </a:extLst>
          </p:cNvPr>
          <p:cNvSpPr/>
          <p:nvPr userDrawn="1"/>
        </p:nvSpPr>
        <p:spPr>
          <a:xfrm>
            <a:off x="683419" y="565810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C0E721F2-80B2-AFFC-ABF1-6705180924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9138" y="864294"/>
            <a:ext cx="10643156" cy="851793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+mj-lt"/>
              </a:defRPr>
            </a:lvl1pPr>
          </a:lstStyle>
          <a:p>
            <a:pPr lvl="0"/>
            <a:endParaRPr lang="pt-BR" dirty="0"/>
          </a:p>
        </p:txBody>
      </p: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52019F15-6C5E-04E8-3634-95D6D9AF13C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915426"/>
            <a:ext cx="0" cy="4664841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Elipse 4">
            <a:extLst>
              <a:ext uri="{FF2B5EF4-FFF2-40B4-BE49-F238E27FC236}">
                <a16:creationId xmlns:a16="http://schemas.microsoft.com/office/drawing/2014/main" id="{BEDF8ABE-8C23-4FC7-9717-BFEDD958E9B9}"/>
              </a:ext>
            </a:extLst>
          </p:cNvPr>
          <p:cNvSpPr/>
          <p:nvPr userDrawn="1"/>
        </p:nvSpPr>
        <p:spPr>
          <a:xfrm>
            <a:off x="6683141" y="212755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0" name="Google Shape;24;p3">
            <a:extLst>
              <a:ext uri="{FF2B5EF4-FFF2-40B4-BE49-F238E27FC236}">
                <a16:creationId xmlns:a16="http://schemas.microsoft.com/office/drawing/2014/main" id="{A7A79934-864B-FAE3-6B66-0781C1AB13AD}"/>
              </a:ext>
            </a:extLst>
          </p:cNvPr>
          <p:cNvSpPr txBox="1">
            <a:spLocks noGrp="1"/>
          </p:cNvSpPr>
          <p:nvPr>
            <p:ph type="body" idx="45"/>
          </p:nvPr>
        </p:nvSpPr>
        <p:spPr>
          <a:xfrm>
            <a:off x="7398310" y="2127555"/>
            <a:ext cx="3963985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1" name="Google Shape;24;p3">
            <a:extLst>
              <a:ext uri="{FF2B5EF4-FFF2-40B4-BE49-F238E27FC236}">
                <a16:creationId xmlns:a16="http://schemas.microsoft.com/office/drawing/2014/main" id="{7B2ECDBD-3A42-29B9-8440-BC5AAA8B43E2}"/>
              </a:ext>
            </a:extLst>
          </p:cNvPr>
          <p:cNvSpPr txBox="1">
            <a:spLocks noGrp="1"/>
          </p:cNvSpPr>
          <p:nvPr>
            <p:ph type="body" idx="46"/>
          </p:nvPr>
        </p:nvSpPr>
        <p:spPr>
          <a:xfrm>
            <a:off x="7398310" y="5658100"/>
            <a:ext cx="3963985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2" name="Google Shape;24;p3">
            <a:extLst>
              <a:ext uri="{FF2B5EF4-FFF2-40B4-BE49-F238E27FC236}">
                <a16:creationId xmlns:a16="http://schemas.microsoft.com/office/drawing/2014/main" id="{5D3EDFD0-A7F8-AD15-1993-73DD49490D19}"/>
              </a:ext>
            </a:extLst>
          </p:cNvPr>
          <p:cNvSpPr txBox="1">
            <a:spLocks noGrp="1"/>
          </p:cNvSpPr>
          <p:nvPr>
            <p:ph type="body" idx="47"/>
          </p:nvPr>
        </p:nvSpPr>
        <p:spPr>
          <a:xfrm>
            <a:off x="7398310" y="4775463"/>
            <a:ext cx="3963985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3" name="Google Shape;24;p3">
            <a:extLst>
              <a:ext uri="{FF2B5EF4-FFF2-40B4-BE49-F238E27FC236}">
                <a16:creationId xmlns:a16="http://schemas.microsoft.com/office/drawing/2014/main" id="{7A83274D-6E6B-2072-318D-7E23E796C43C}"/>
              </a:ext>
            </a:extLst>
          </p:cNvPr>
          <p:cNvSpPr txBox="1">
            <a:spLocks noGrp="1"/>
          </p:cNvSpPr>
          <p:nvPr>
            <p:ph type="body" idx="48"/>
          </p:nvPr>
        </p:nvSpPr>
        <p:spPr>
          <a:xfrm>
            <a:off x="7398310" y="3892827"/>
            <a:ext cx="3963985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4" name="Google Shape;24;p3">
            <a:extLst>
              <a:ext uri="{FF2B5EF4-FFF2-40B4-BE49-F238E27FC236}">
                <a16:creationId xmlns:a16="http://schemas.microsoft.com/office/drawing/2014/main" id="{677B55BD-1CD5-526B-62CD-2C95DB544CB8}"/>
              </a:ext>
            </a:extLst>
          </p:cNvPr>
          <p:cNvSpPr txBox="1">
            <a:spLocks noGrp="1"/>
          </p:cNvSpPr>
          <p:nvPr>
            <p:ph type="body" idx="49"/>
          </p:nvPr>
        </p:nvSpPr>
        <p:spPr>
          <a:xfrm>
            <a:off x="7398310" y="3010191"/>
            <a:ext cx="3963985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5" name="Elipse 4">
            <a:extLst>
              <a:ext uri="{FF2B5EF4-FFF2-40B4-BE49-F238E27FC236}">
                <a16:creationId xmlns:a16="http://schemas.microsoft.com/office/drawing/2014/main" id="{9A482C31-B2E7-CD29-0F59-F811CF1CA2A1}"/>
              </a:ext>
            </a:extLst>
          </p:cNvPr>
          <p:cNvSpPr/>
          <p:nvPr userDrawn="1"/>
        </p:nvSpPr>
        <p:spPr>
          <a:xfrm>
            <a:off x="6683141" y="300567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Elipse 4">
            <a:extLst>
              <a:ext uri="{FF2B5EF4-FFF2-40B4-BE49-F238E27FC236}">
                <a16:creationId xmlns:a16="http://schemas.microsoft.com/office/drawing/2014/main" id="{E5AEB5FD-10F0-7962-5D53-729F5035E2CF}"/>
              </a:ext>
            </a:extLst>
          </p:cNvPr>
          <p:cNvSpPr/>
          <p:nvPr userDrawn="1"/>
        </p:nvSpPr>
        <p:spPr>
          <a:xfrm>
            <a:off x="6683141" y="3892036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7" name="Elipse 4">
            <a:extLst>
              <a:ext uri="{FF2B5EF4-FFF2-40B4-BE49-F238E27FC236}">
                <a16:creationId xmlns:a16="http://schemas.microsoft.com/office/drawing/2014/main" id="{EB3DE4B8-4036-BA86-A20B-B419D486A90E}"/>
              </a:ext>
            </a:extLst>
          </p:cNvPr>
          <p:cNvSpPr/>
          <p:nvPr userDrawn="1"/>
        </p:nvSpPr>
        <p:spPr>
          <a:xfrm>
            <a:off x="6683141" y="4773881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8" name="Elipse 4">
            <a:extLst>
              <a:ext uri="{FF2B5EF4-FFF2-40B4-BE49-F238E27FC236}">
                <a16:creationId xmlns:a16="http://schemas.microsoft.com/office/drawing/2014/main" id="{51F529F6-1891-03AB-CA71-B2103A81A7A2}"/>
              </a:ext>
            </a:extLst>
          </p:cNvPr>
          <p:cNvSpPr/>
          <p:nvPr userDrawn="1"/>
        </p:nvSpPr>
        <p:spPr>
          <a:xfrm>
            <a:off x="6683141" y="565810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98529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ividade de associaç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;p3">
            <a:extLst>
              <a:ext uri="{FF2B5EF4-FFF2-40B4-BE49-F238E27FC236}">
                <a16:creationId xmlns:a16="http://schemas.microsoft.com/office/drawing/2014/main" id="{80D527A2-1430-9246-6336-A228DED8575F}"/>
              </a:ext>
            </a:extLst>
          </p:cNvPr>
          <p:cNvSpPr/>
          <p:nvPr userDrawn="1"/>
        </p:nvSpPr>
        <p:spPr>
          <a:xfrm rot="16200000">
            <a:off x="2682285" y="-2409153"/>
            <a:ext cx="6858001" cy="11676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48B617E8-CDDC-F343-904B-67742BCE73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9138" y="864294"/>
            <a:ext cx="10643156" cy="851793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+mj-lt"/>
              </a:defRPr>
            </a:lvl1pPr>
          </a:lstStyle>
          <a:p>
            <a:pPr lvl="0"/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E2B686F-DC09-7E46-F60B-4C1C08472B6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89385"/>
            <a:ext cx="0" cy="3590882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ipse 4">
            <a:extLst>
              <a:ext uri="{FF2B5EF4-FFF2-40B4-BE49-F238E27FC236}">
                <a16:creationId xmlns:a16="http://schemas.microsoft.com/office/drawing/2014/main" id="{6B8146A6-B51B-B3EB-7004-F0A0B0A2DF77}"/>
              </a:ext>
            </a:extLst>
          </p:cNvPr>
          <p:cNvSpPr/>
          <p:nvPr userDrawn="1"/>
        </p:nvSpPr>
        <p:spPr>
          <a:xfrm>
            <a:off x="683419" y="3074388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7FD4752-95A1-76B8-B047-FE38C5E718F1}"/>
              </a:ext>
            </a:extLst>
          </p:cNvPr>
          <p:cNvSpPr/>
          <p:nvPr userDrawn="1"/>
        </p:nvSpPr>
        <p:spPr>
          <a:xfrm>
            <a:off x="719138" y="3957024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7C1C76E-594F-7174-CCB4-CF85CD2DCD72}"/>
              </a:ext>
            </a:extLst>
          </p:cNvPr>
          <p:cNvSpPr/>
          <p:nvPr userDrawn="1"/>
        </p:nvSpPr>
        <p:spPr>
          <a:xfrm>
            <a:off x="719138" y="483966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96A8820-E995-08E4-F8A6-09464DCCB41C}"/>
              </a:ext>
            </a:extLst>
          </p:cNvPr>
          <p:cNvSpPr/>
          <p:nvPr userDrawn="1"/>
        </p:nvSpPr>
        <p:spPr>
          <a:xfrm>
            <a:off x="719138" y="5722296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6" name="Google Shape;24;p3">
            <a:extLst>
              <a:ext uri="{FF2B5EF4-FFF2-40B4-BE49-F238E27FC236}">
                <a16:creationId xmlns:a16="http://schemas.microsoft.com/office/drawing/2014/main" id="{AB67931B-386E-E076-1966-5332EE776A22}"/>
              </a:ext>
            </a:extLst>
          </p:cNvPr>
          <p:cNvSpPr txBox="1">
            <a:spLocks noGrp="1"/>
          </p:cNvSpPr>
          <p:nvPr>
            <p:ph type="body" idx="49"/>
          </p:nvPr>
        </p:nvSpPr>
        <p:spPr>
          <a:xfrm>
            <a:off x="1398588" y="3055622"/>
            <a:ext cx="3963985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EBBFFC6-589E-CA2C-B640-88397AFD2D17}"/>
              </a:ext>
            </a:extLst>
          </p:cNvPr>
          <p:cNvSpPr/>
          <p:nvPr userDrawn="1"/>
        </p:nvSpPr>
        <p:spPr>
          <a:xfrm>
            <a:off x="719138" y="3074388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0" name="Google Shape;24;p3">
            <a:extLst>
              <a:ext uri="{FF2B5EF4-FFF2-40B4-BE49-F238E27FC236}">
                <a16:creationId xmlns:a16="http://schemas.microsoft.com/office/drawing/2014/main" id="{0943FC47-C3B8-E125-CF39-4ACC0D232964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1398588" y="5703530"/>
            <a:ext cx="3963985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1" name="Google Shape;24;p3">
            <a:extLst>
              <a:ext uri="{FF2B5EF4-FFF2-40B4-BE49-F238E27FC236}">
                <a16:creationId xmlns:a16="http://schemas.microsoft.com/office/drawing/2014/main" id="{8E9703BC-9D83-4AF6-C71A-596680B7BAC3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1398588" y="4820894"/>
            <a:ext cx="3963985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2" name="Google Shape;24;p3">
            <a:extLst>
              <a:ext uri="{FF2B5EF4-FFF2-40B4-BE49-F238E27FC236}">
                <a16:creationId xmlns:a16="http://schemas.microsoft.com/office/drawing/2014/main" id="{1A2FB190-B1A5-8613-F287-B294293C0E0B}"/>
              </a:ext>
            </a:extLst>
          </p:cNvPr>
          <p:cNvSpPr txBox="1">
            <a:spLocks noGrp="1"/>
          </p:cNvSpPr>
          <p:nvPr>
            <p:ph type="body" idx="43"/>
          </p:nvPr>
        </p:nvSpPr>
        <p:spPr>
          <a:xfrm>
            <a:off x="1398588" y="3938258"/>
            <a:ext cx="3963985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3" name="Elipse 4">
            <a:extLst>
              <a:ext uri="{FF2B5EF4-FFF2-40B4-BE49-F238E27FC236}">
                <a16:creationId xmlns:a16="http://schemas.microsoft.com/office/drawing/2014/main" id="{D0EDB5BE-1D74-90D2-D1CE-3CA66C1FD9E6}"/>
              </a:ext>
            </a:extLst>
          </p:cNvPr>
          <p:cNvSpPr/>
          <p:nvPr userDrawn="1"/>
        </p:nvSpPr>
        <p:spPr>
          <a:xfrm>
            <a:off x="683419" y="3952503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Elipse 4">
            <a:extLst>
              <a:ext uri="{FF2B5EF4-FFF2-40B4-BE49-F238E27FC236}">
                <a16:creationId xmlns:a16="http://schemas.microsoft.com/office/drawing/2014/main" id="{41A5C9A5-A710-B49E-BA3E-06700EACFDC3}"/>
              </a:ext>
            </a:extLst>
          </p:cNvPr>
          <p:cNvSpPr/>
          <p:nvPr userDrawn="1"/>
        </p:nvSpPr>
        <p:spPr>
          <a:xfrm>
            <a:off x="683419" y="4838869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Elipse 4">
            <a:extLst>
              <a:ext uri="{FF2B5EF4-FFF2-40B4-BE49-F238E27FC236}">
                <a16:creationId xmlns:a16="http://schemas.microsoft.com/office/drawing/2014/main" id="{F87C967E-9885-CDCB-4E76-131C55547F6B}"/>
              </a:ext>
            </a:extLst>
          </p:cNvPr>
          <p:cNvSpPr/>
          <p:nvPr userDrawn="1"/>
        </p:nvSpPr>
        <p:spPr>
          <a:xfrm>
            <a:off x="683419" y="5720714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Elipse 4">
            <a:extLst>
              <a:ext uri="{FF2B5EF4-FFF2-40B4-BE49-F238E27FC236}">
                <a16:creationId xmlns:a16="http://schemas.microsoft.com/office/drawing/2014/main" id="{E949A354-C0A9-CDDC-1031-2161C3DE0667}"/>
              </a:ext>
            </a:extLst>
          </p:cNvPr>
          <p:cNvSpPr/>
          <p:nvPr userDrawn="1"/>
        </p:nvSpPr>
        <p:spPr>
          <a:xfrm>
            <a:off x="6683141" y="3074388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Google Shape;24;p3">
            <a:extLst>
              <a:ext uri="{FF2B5EF4-FFF2-40B4-BE49-F238E27FC236}">
                <a16:creationId xmlns:a16="http://schemas.microsoft.com/office/drawing/2014/main" id="{52884842-E173-09CD-A797-7F6712888322}"/>
              </a:ext>
            </a:extLst>
          </p:cNvPr>
          <p:cNvSpPr txBox="1">
            <a:spLocks noGrp="1"/>
          </p:cNvSpPr>
          <p:nvPr>
            <p:ph type="body" idx="50"/>
          </p:nvPr>
        </p:nvSpPr>
        <p:spPr>
          <a:xfrm>
            <a:off x="7398310" y="3074388"/>
            <a:ext cx="3963985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42" name="Google Shape;24;p3">
            <a:extLst>
              <a:ext uri="{FF2B5EF4-FFF2-40B4-BE49-F238E27FC236}">
                <a16:creationId xmlns:a16="http://schemas.microsoft.com/office/drawing/2014/main" id="{3F309BD2-2180-62A1-C570-3AB64EF82DF7}"/>
              </a:ext>
            </a:extLst>
          </p:cNvPr>
          <p:cNvSpPr txBox="1">
            <a:spLocks noGrp="1"/>
          </p:cNvSpPr>
          <p:nvPr>
            <p:ph type="body" idx="51"/>
          </p:nvPr>
        </p:nvSpPr>
        <p:spPr>
          <a:xfrm>
            <a:off x="7398310" y="5722296"/>
            <a:ext cx="3963985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43" name="Google Shape;24;p3">
            <a:extLst>
              <a:ext uri="{FF2B5EF4-FFF2-40B4-BE49-F238E27FC236}">
                <a16:creationId xmlns:a16="http://schemas.microsoft.com/office/drawing/2014/main" id="{22BFAD2A-1872-C5F1-1BEE-9336122323FD}"/>
              </a:ext>
            </a:extLst>
          </p:cNvPr>
          <p:cNvSpPr txBox="1">
            <a:spLocks noGrp="1"/>
          </p:cNvSpPr>
          <p:nvPr>
            <p:ph type="body" idx="52"/>
          </p:nvPr>
        </p:nvSpPr>
        <p:spPr>
          <a:xfrm>
            <a:off x="7398310" y="4839660"/>
            <a:ext cx="3963985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44" name="Google Shape;24;p3">
            <a:extLst>
              <a:ext uri="{FF2B5EF4-FFF2-40B4-BE49-F238E27FC236}">
                <a16:creationId xmlns:a16="http://schemas.microsoft.com/office/drawing/2014/main" id="{A68AFA24-653E-AC5D-C0AC-FB972E87343C}"/>
              </a:ext>
            </a:extLst>
          </p:cNvPr>
          <p:cNvSpPr txBox="1">
            <a:spLocks noGrp="1"/>
          </p:cNvSpPr>
          <p:nvPr>
            <p:ph type="body" idx="53"/>
          </p:nvPr>
        </p:nvSpPr>
        <p:spPr>
          <a:xfrm>
            <a:off x="7398310" y="3957024"/>
            <a:ext cx="3963985" cy="757163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45" name="Elipse 4">
            <a:extLst>
              <a:ext uri="{FF2B5EF4-FFF2-40B4-BE49-F238E27FC236}">
                <a16:creationId xmlns:a16="http://schemas.microsoft.com/office/drawing/2014/main" id="{30DB03D1-4871-C5D0-073F-1DBB9B1FB4C2}"/>
              </a:ext>
            </a:extLst>
          </p:cNvPr>
          <p:cNvSpPr/>
          <p:nvPr userDrawn="1"/>
        </p:nvSpPr>
        <p:spPr>
          <a:xfrm>
            <a:off x="6683141" y="3952503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">
            <a:extLst>
              <a:ext uri="{FF2B5EF4-FFF2-40B4-BE49-F238E27FC236}">
                <a16:creationId xmlns:a16="http://schemas.microsoft.com/office/drawing/2014/main" id="{4999010B-DD0A-E31A-E9BA-65241763740F}"/>
              </a:ext>
            </a:extLst>
          </p:cNvPr>
          <p:cNvSpPr/>
          <p:nvPr userDrawn="1"/>
        </p:nvSpPr>
        <p:spPr>
          <a:xfrm>
            <a:off x="6683141" y="4838869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">
            <a:extLst>
              <a:ext uri="{FF2B5EF4-FFF2-40B4-BE49-F238E27FC236}">
                <a16:creationId xmlns:a16="http://schemas.microsoft.com/office/drawing/2014/main" id="{89ACAB40-68EE-EC06-01BB-BC2EF2A4F775}"/>
              </a:ext>
            </a:extLst>
          </p:cNvPr>
          <p:cNvSpPr/>
          <p:nvPr userDrawn="1"/>
        </p:nvSpPr>
        <p:spPr>
          <a:xfrm>
            <a:off x="6683141" y="5720714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16A9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spaço Reservado para Texto 2">
            <a:extLst>
              <a:ext uri="{FF2B5EF4-FFF2-40B4-BE49-F238E27FC236}">
                <a16:creationId xmlns:a16="http://schemas.microsoft.com/office/drawing/2014/main" id="{C6089A46-1C55-335B-DD4B-7908E3F27F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9138" y="1824037"/>
            <a:ext cx="10643154" cy="996951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B31EC2B-D31C-34D6-F4FE-E26ED00A2B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0500F3B4-BB24-FADF-24ED-BC9A9554425F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11990926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Capa_Linguagens" preserve="1" userDrawn="1">
  <p:cSld name="Pause e respond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;p3">
            <a:extLst>
              <a:ext uri="{FF2B5EF4-FFF2-40B4-BE49-F238E27FC236}">
                <a16:creationId xmlns:a16="http://schemas.microsoft.com/office/drawing/2014/main" id="{BD5FE0EF-6FF6-227C-3EB2-EA6D5FA70329}"/>
              </a:ext>
            </a:extLst>
          </p:cNvPr>
          <p:cNvSpPr/>
          <p:nvPr userDrawn="1"/>
        </p:nvSpPr>
        <p:spPr>
          <a:xfrm rot="16200000">
            <a:off x="3838185" y="-1253250"/>
            <a:ext cx="6858001" cy="9364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24;p3">
            <a:extLst>
              <a:ext uri="{FF2B5EF4-FFF2-40B4-BE49-F238E27FC236}">
                <a16:creationId xmlns:a16="http://schemas.microsoft.com/office/drawing/2014/main" id="{147AEA7A-CC7B-B632-4026-686F583580B7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256635" y="1952626"/>
            <a:ext cx="7686323" cy="1647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2" name="Título 4">
            <a:extLst>
              <a:ext uri="{FF2B5EF4-FFF2-40B4-BE49-F238E27FC236}">
                <a16:creationId xmlns:a16="http://schemas.microsoft.com/office/drawing/2014/main" id="{9FC675DD-7F73-9A34-F3E6-29DAC2B8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635" y="847725"/>
            <a:ext cx="7686325" cy="996950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18" name="Google Shape;24;p3">
            <a:extLst>
              <a:ext uri="{FF2B5EF4-FFF2-40B4-BE49-F238E27FC236}">
                <a16:creationId xmlns:a16="http://schemas.microsoft.com/office/drawing/2014/main" id="{FDDEDB85-8D68-55C8-33A9-E8D0EEA31F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56635" y="3707613"/>
            <a:ext cx="3731730" cy="972429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9" name="Google Shape;24;p3">
            <a:extLst>
              <a:ext uri="{FF2B5EF4-FFF2-40B4-BE49-F238E27FC236}">
                <a16:creationId xmlns:a16="http://schemas.microsoft.com/office/drawing/2014/main" id="{18547C56-BE27-D696-0615-8DF592371C29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7211228" y="3707613"/>
            <a:ext cx="3731730" cy="972429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0" name="Google Shape;24;p3">
            <a:extLst>
              <a:ext uri="{FF2B5EF4-FFF2-40B4-BE49-F238E27FC236}">
                <a16:creationId xmlns:a16="http://schemas.microsoft.com/office/drawing/2014/main" id="{98BD8DDA-A63C-561B-7C5F-2636BE57C072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3256635" y="4880652"/>
            <a:ext cx="3731730" cy="972429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1" name="Google Shape;24;p3">
            <a:extLst>
              <a:ext uri="{FF2B5EF4-FFF2-40B4-BE49-F238E27FC236}">
                <a16:creationId xmlns:a16="http://schemas.microsoft.com/office/drawing/2014/main" id="{2A79DFDA-FD62-4609-A6C4-5B94A8BC81C5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7211228" y="4880652"/>
            <a:ext cx="3731730" cy="972429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EBE635FF-F25C-442C-CA64-2E56BAE9914F}"/>
              </a:ext>
            </a:extLst>
          </p:cNvPr>
          <p:cNvSpPr txBox="1"/>
          <p:nvPr userDrawn="1"/>
        </p:nvSpPr>
        <p:spPr>
          <a:xfrm>
            <a:off x="246185" y="1506094"/>
            <a:ext cx="1990257" cy="338554"/>
          </a:xfrm>
          <a:prstGeom prst="rect">
            <a:avLst/>
          </a:prstGeom>
          <a:solidFill>
            <a:srgbClr val="E14B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rPr>
              <a:t>Pause e responda</a:t>
            </a:r>
          </a:p>
        </p:txBody>
      </p:sp>
      <p:pic>
        <p:nvPicPr>
          <p:cNvPr id="5" name="Imagem 4" descr="Ícone&#10;&#10;Descrição gerada automaticamente com confiança média">
            <a:extLst>
              <a:ext uri="{FF2B5EF4-FFF2-40B4-BE49-F238E27FC236}">
                <a16:creationId xmlns:a16="http://schemas.microsoft.com/office/drawing/2014/main" id="{4816D815-BAA2-1AA3-2D33-94DC79EFE7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00" y="197941"/>
            <a:ext cx="2521012" cy="147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62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Capa_Linguagens" preserve="1" userDrawn="1">
  <p:cSld name="Pause e responda_1 imagem_4 alts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;p3">
            <a:extLst>
              <a:ext uri="{FF2B5EF4-FFF2-40B4-BE49-F238E27FC236}">
                <a16:creationId xmlns:a16="http://schemas.microsoft.com/office/drawing/2014/main" id="{BD5FE0EF-6FF6-227C-3EB2-EA6D5FA70329}"/>
              </a:ext>
            </a:extLst>
          </p:cNvPr>
          <p:cNvSpPr/>
          <p:nvPr userDrawn="1"/>
        </p:nvSpPr>
        <p:spPr>
          <a:xfrm rot="16200000">
            <a:off x="3838185" y="-1253250"/>
            <a:ext cx="6858001" cy="9364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EBE635FF-F25C-442C-CA64-2E56BAE9914F}"/>
              </a:ext>
            </a:extLst>
          </p:cNvPr>
          <p:cNvSpPr txBox="1"/>
          <p:nvPr userDrawn="1"/>
        </p:nvSpPr>
        <p:spPr>
          <a:xfrm>
            <a:off x="246185" y="1506094"/>
            <a:ext cx="1990257" cy="338554"/>
          </a:xfrm>
          <a:prstGeom prst="rect">
            <a:avLst/>
          </a:prstGeom>
          <a:solidFill>
            <a:srgbClr val="E14B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rPr>
              <a:t>Pause e responda</a:t>
            </a:r>
          </a:p>
        </p:txBody>
      </p:sp>
      <p:pic>
        <p:nvPicPr>
          <p:cNvPr id="5" name="Imagem 4" descr="Ícone&#10;&#10;Descrição gerada automaticamente com confiança média">
            <a:extLst>
              <a:ext uri="{FF2B5EF4-FFF2-40B4-BE49-F238E27FC236}">
                <a16:creationId xmlns:a16="http://schemas.microsoft.com/office/drawing/2014/main" id="{4816D815-BAA2-1AA3-2D33-94DC79EFE7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00" y="197941"/>
            <a:ext cx="2521012" cy="1477430"/>
          </a:xfrm>
          <a:prstGeom prst="rect">
            <a:avLst/>
          </a:prstGeom>
        </p:spPr>
      </p:pic>
      <p:sp>
        <p:nvSpPr>
          <p:cNvPr id="2" name="Google Shape;24;p3">
            <a:extLst>
              <a:ext uri="{FF2B5EF4-FFF2-40B4-BE49-F238E27FC236}">
                <a16:creationId xmlns:a16="http://schemas.microsoft.com/office/drawing/2014/main" id="{1DE7419D-4ADF-DC02-EDBC-84FCD65D7136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887772" y="238737"/>
            <a:ext cx="8826116" cy="126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" name="Google Shape;24;p3">
            <a:extLst>
              <a:ext uri="{FF2B5EF4-FFF2-40B4-BE49-F238E27FC236}">
                <a16:creationId xmlns:a16="http://schemas.microsoft.com/office/drawing/2014/main" id="{DB364EDD-3AF5-5DDA-CBBE-6D2574EEC6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887207" y="4482666"/>
            <a:ext cx="4471125" cy="972429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6" name="Google Shape;24;p3">
            <a:extLst>
              <a:ext uri="{FF2B5EF4-FFF2-40B4-BE49-F238E27FC236}">
                <a16:creationId xmlns:a16="http://schemas.microsoft.com/office/drawing/2014/main" id="{08540CCB-4F8E-D680-B779-5DE69C257925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7471530" y="4482666"/>
            <a:ext cx="4260396" cy="972429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" name="Google Shape;24;p3">
            <a:extLst>
              <a:ext uri="{FF2B5EF4-FFF2-40B4-BE49-F238E27FC236}">
                <a16:creationId xmlns:a16="http://schemas.microsoft.com/office/drawing/2014/main" id="{DBF9BFD8-FBB8-155E-1C67-01E3FFBCA17F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887207" y="5655705"/>
            <a:ext cx="4471125" cy="972429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8" name="Google Shape;24;p3">
            <a:extLst>
              <a:ext uri="{FF2B5EF4-FFF2-40B4-BE49-F238E27FC236}">
                <a16:creationId xmlns:a16="http://schemas.microsoft.com/office/drawing/2014/main" id="{5560138B-93F9-C454-7E2A-B8480F489C56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7471530" y="5655705"/>
            <a:ext cx="4260396" cy="972429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DE3A767E-B962-FAC7-1E4A-F586063B5928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7866773" y="3115106"/>
            <a:ext cx="3847115" cy="4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AEF42894-E74D-6492-0757-D99E493B97A1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7866773" y="3592565"/>
            <a:ext cx="3847115" cy="707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da imagem, inclua o endereço na e a data de acesso. 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 dirty="0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8225324E-F35F-44E7-9E67-6D0BDFB8425B}"/>
              </a:ext>
            </a:extLst>
          </p:cNvPr>
          <p:cNvCxnSpPr>
            <a:cxnSpLocks/>
          </p:cNvCxnSpPr>
          <p:nvPr userDrawn="1"/>
        </p:nvCxnSpPr>
        <p:spPr>
          <a:xfrm>
            <a:off x="7866773" y="3635697"/>
            <a:ext cx="3847115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spaço Reservado para Imagem 10">
            <a:extLst>
              <a:ext uri="{FF2B5EF4-FFF2-40B4-BE49-F238E27FC236}">
                <a16:creationId xmlns:a16="http://schemas.microsoft.com/office/drawing/2014/main" id="{C3E076B3-E9B0-A0C4-BEB6-8871358F63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87207" y="1587939"/>
            <a:ext cx="4842061" cy="2712323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16A97A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4756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Capa_Linguagens" preserve="1" userDrawn="1">
  <p:cSld name="Pause e responda_duas imagens_4 alts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;p3">
            <a:extLst>
              <a:ext uri="{FF2B5EF4-FFF2-40B4-BE49-F238E27FC236}">
                <a16:creationId xmlns:a16="http://schemas.microsoft.com/office/drawing/2014/main" id="{BD5FE0EF-6FF6-227C-3EB2-EA6D5FA70329}"/>
              </a:ext>
            </a:extLst>
          </p:cNvPr>
          <p:cNvSpPr/>
          <p:nvPr userDrawn="1"/>
        </p:nvSpPr>
        <p:spPr>
          <a:xfrm rot="16200000">
            <a:off x="3838185" y="-1253250"/>
            <a:ext cx="6858001" cy="9364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EBE635FF-F25C-442C-CA64-2E56BAE9914F}"/>
              </a:ext>
            </a:extLst>
          </p:cNvPr>
          <p:cNvSpPr txBox="1"/>
          <p:nvPr userDrawn="1"/>
        </p:nvSpPr>
        <p:spPr>
          <a:xfrm>
            <a:off x="246185" y="1506094"/>
            <a:ext cx="1990257" cy="338554"/>
          </a:xfrm>
          <a:prstGeom prst="rect">
            <a:avLst/>
          </a:prstGeom>
          <a:solidFill>
            <a:srgbClr val="E14B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rPr>
              <a:t>Pause e responda</a:t>
            </a:r>
          </a:p>
        </p:txBody>
      </p:sp>
      <p:pic>
        <p:nvPicPr>
          <p:cNvPr id="5" name="Imagem 4" descr="Ícone&#10;&#10;Descrição gerada automaticamente com confiança média">
            <a:extLst>
              <a:ext uri="{FF2B5EF4-FFF2-40B4-BE49-F238E27FC236}">
                <a16:creationId xmlns:a16="http://schemas.microsoft.com/office/drawing/2014/main" id="{4816D815-BAA2-1AA3-2D33-94DC79EFE7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00" y="197941"/>
            <a:ext cx="2521012" cy="1477430"/>
          </a:xfrm>
          <a:prstGeom prst="rect">
            <a:avLst/>
          </a:prstGeom>
        </p:spPr>
      </p:pic>
      <p:sp>
        <p:nvSpPr>
          <p:cNvPr id="2" name="Google Shape;24;p3">
            <a:extLst>
              <a:ext uri="{FF2B5EF4-FFF2-40B4-BE49-F238E27FC236}">
                <a16:creationId xmlns:a16="http://schemas.microsoft.com/office/drawing/2014/main" id="{1DE7419D-4ADF-DC02-EDBC-84FCD65D7136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633601" y="238737"/>
            <a:ext cx="9080287" cy="835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" name="Google Shape;24;p3">
            <a:extLst>
              <a:ext uri="{FF2B5EF4-FFF2-40B4-BE49-F238E27FC236}">
                <a16:creationId xmlns:a16="http://schemas.microsoft.com/office/drawing/2014/main" id="{DB364EDD-3AF5-5DDA-CBBE-6D2574EEC6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97427" y="4482666"/>
            <a:ext cx="4660906" cy="972429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6" name="Google Shape;24;p3">
            <a:extLst>
              <a:ext uri="{FF2B5EF4-FFF2-40B4-BE49-F238E27FC236}">
                <a16:creationId xmlns:a16="http://schemas.microsoft.com/office/drawing/2014/main" id="{08540CCB-4F8E-D680-B779-5DE69C257925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7471529" y="4482666"/>
            <a:ext cx="4398417" cy="972429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" name="Google Shape;24;p3">
            <a:extLst>
              <a:ext uri="{FF2B5EF4-FFF2-40B4-BE49-F238E27FC236}">
                <a16:creationId xmlns:a16="http://schemas.microsoft.com/office/drawing/2014/main" id="{DBF9BFD8-FBB8-155E-1C67-01E3FFBCA17F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697427" y="5655705"/>
            <a:ext cx="4660906" cy="972429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8" name="Google Shape;24;p3">
            <a:extLst>
              <a:ext uri="{FF2B5EF4-FFF2-40B4-BE49-F238E27FC236}">
                <a16:creationId xmlns:a16="http://schemas.microsoft.com/office/drawing/2014/main" id="{5560138B-93F9-C454-7E2A-B8480F489C56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7471529" y="5655705"/>
            <a:ext cx="4398417" cy="972429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318D485B-63E4-A573-0438-63E2EFBB6BE6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2637039" y="3468665"/>
            <a:ext cx="4660906" cy="4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14" name="Google Shape;24;p3">
            <a:extLst>
              <a:ext uri="{FF2B5EF4-FFF2-40B4-BE49-F238E27FC236}">
                <a16:creationId xmlns:a16="http://schemas.microsoft.com/office/drawing/2014/main" id="{F511E867-72EC-2FB6-DABE-71B50FD8AA06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2637039" y="3946125"/>
            <a:ext cx="4660906" cy="4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da imagem, inclua o endereço na e a data de acesso. 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 dirty="0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3886255F-440B-5661-F568-4DD736832188}"/>
              </a:ext>
            </a:extLst>
          </p:cNvPr>
          <p:cNvCxnSpPr>
            <a:cxnSpLocks/>
          </p:cNvCxnSpPr>
          <p:nvPr userDrawn="1"/>
        </p:nvCxnSpPr>
        <p:spPr>
          <a:xfrm>
            <a:off x="2637039" y="3963377"/>
            <a:ext cx="4566018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Google Shape;24;p3">
            <a:extLst>
              <a:ext uri="{FF2B5EF4-FFF2-40B4-BE49-F238E27FC236}">
                <a16:creationId xmlns:a16="http://schemas.microsoft.com/office/drawing/2014/main" id="{DD535C63-90CD-DFC1-2E62-3788A232ED49}"/>
              </a:ext>
            </a:extLst>
          </p:cNvPr>
          <p:cNvSpPr txBox="1">
            <a:spLocks noGrp="1"/>
          </p:cNvSpPr>
          <p:nvPr>
            <p:ph type="body" idx="26" hasCustomPrompt="1"/>
          </p:nvPr>
        </p:nvSpPr>
        <p:spPr>
          <a:xfrm>
            <a:off x="7297945" y="3468665"/>
            <a:ext cx="4660906" cy="4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17" name="Google Shape;24;p3">
            <a:extLst>
              <a:ext uri="{FF2B5EF4-FFF2-40B4-BE49-F238E27FC236}">
                <a16:creationId xmlns:a16="http://schemas.microsoft.com/office/drawing/2014/main" id="{C6753CD8-2C3D-7121-1E86-11B30E3503C1}"/>
              </a:ext>
            </a:extLst>
          </p:cNvPr>
          <p:cNvSpPr txBox="1">
            <a:spLocks noGrp="1"/>
          </p:cNvSpPr>
          <p:nvPr>
            <p:ph type="body" idx="27" hasCustomPrompt="1"/>
          </p:nvPr>
        </p:nvSpPr>
        <p:spPr>
          <a:xfrm>
            <a:off x="7297945" y="3946125"/>
            <a:ext cx="4660906" cy="4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da imagem, inclua o endereço na e a data de acesso. 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 dirty="0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15730069-E616-BED6-B5FD-C2B308B0D78F}"/>
              </a:ext>
            </a:extLst>
          </p:cNvPr>
          <p:cNvCxnSpPr>
            <a:cxnSpLocks/>
          </p:cNvCxnSpPr>
          <p:nvPr userDrawn="1"/>
        </p:nvCxnSpPr>
        <p:spPr>
          <a:xfrm>
            <a:off x="7297945" y="3963377"/>
            <a:ext cx="4572002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spaço Reservado para Imagem 10">
            <a:extLst>
              <a:ext uri="{FF2B5EF4-FFF2-40B4-BE49-F238E27FC236}">
                <a16:creationId xmlns:a16="http://schemas.microsoft.com/office/drawing/2014/main" id="{B4C281A9-F2B9-E6A8-BD58-EBEA2D0A68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33601" y="1178547"/>
            <a:ext cx="4566019" cy="2250453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16A97A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21" name="Espaço Reservado para Imagem 10">
            <a:extLst>
              <a:ext uri="{FF2B5EF4-FFF2-40B4-BE49-F238E27FC236}">
                <a16:creationId xmlns:a16="http://schemas.microsoft.com/office/drawing/2014/main" id="{46703240-5557-02B9-45F1-5E03625B5AE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309893" y="1189649"/>
            <a:ext cx="4566019" cy="2250453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16A97A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2432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objetiv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1;p3">
            <a:extLst>
              <a:ext uri="{FF2B5EF4-FFF2-40B4-BE49-F238E27FC236}">
                <a16:creationId xmlns:a16="http://schemas.microsoft.com/office/drawing/2014/main" id="{23C86A93-45B6-8E43-FF6A-D14DCE339BCB}"/>
              </a:ext>
            </a:extLst>
          </p:cNvPr>
          <p:cNvSpPr/>
          <p:nvPr userDrawn="1"/>
        </p:nvSpPr>
        <p:spPr>
          <a:xfrm rot="16200000">
            <a:off x="2627421" y="-2354286"/>
            <a:ext cx="6967727" cy="1167629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m 7" descr="Forma, Retângulo&#10;&#10;Descrição gerada automaticamente">
            <a:extLst>
              <a:ext uri="{FF2B5EF4-FFF2-40B4-BE49-F238E27FC236}">
                <a16:creationId xmlns:a16="http://schemas.microsoft.com/office/drawing/2014/main" id="{7F7C77F0-75CF-7BE7-59D4-D4978712D1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429" y="163150"/>
            <a:ext cx="1907534" cy="542545"/>
          </a:xfrm>
          <a:prstGeom prst="rect">
            <a:avLst/>
          </a:prstGeom>
        </p:spPr>
      </p:pic>
      <p:pic>
        <p:nvPicPr>
          <p:cNvPr id="9" name="Imagem 8" descr="Forma, Retângulo&#10;&#10;Descrição gerada automaticamente">
            <a:extLst>
              <a:ext uri="{FF2B5EF4-FFF2-40B4-BE49-F238E27FC236}">
                <a16:creationId xmlns:a16="http://schemas.microsoft.com/office/drawing/2014/main" id="{F4342C0D-FFE2-08A1-B38D-7B9699B6D9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9304" y="163150"/>
            <a:ext cx="1907534" cy="542545"/>
          </a:xfrm>
          <a:prstGeom prst="rect">
            <a:avLst/>
          </a:prstGeom>
        </p:spPr>
      </p:pic>
      <p:sp>
        <p:nvSpPr>
          <p:cNvPr id="37" name="Google Shape;24;p3">
            <a:extLst>
              <a:ext uri="{FF2B5EF4-FFF2-40B4-BE49-F238E27FC236}">
                <a16:creationId xmlns:a16="http://schemas.microsoft.com/office/drawing/2014/main" id="{E1C3A182-5F6D-DDF6-ADE7-22B7470BD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725" y="870406"/>
            <a:ext cx="4641850" cy="5266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60000" lvl="0" indent="-3556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32C87"/>
              </a:buClr>
              <a:buSzPct val="80000"/>
              <a:buFont typeface="Lato"/>
              <a:buChar char="●"/>
              <a:defRPr sz="200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4" name="Google Shape;24;p3">
            <a:extLst>
              <a:ext uri="{FF2B5EF4-FFF2-40B4-BE49-F238E27FC236}">
                <a16:creationId xmlns:a16="http://schemas.microsoft.com/office/drawing/2014/main" id="{754BDDB3-C531-0C5D-B129-98658E71068F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6827838" y="870406"/>
            <a:ext cx="4641850" cy="5266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60000" lvl="0" indent="-3556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32C87"/>
              </a:buClr>
              <a:buSzPct val="80000"/>
              <a:buFont typeface="Lato"/>
              <a:buChar char="●"/>
              <a:defRPr sz="200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6" name="Google Shape;22;p3">
            <a:extLst>
              <a:ext uri="{FF2B5EF4-FFF2-40B4-BE49-F238E27FC236}">
                <a16:creationId xmlns:a16="http://schemas.microsoft.com/office/drawing/2014/main" id="{773F2D20-972E-5937-D8EF-D5E91C2BC7FC}"/>
              </a:ext>
            </a:extLst>
          </p:cNvPr>
          <p:cNvSpPr txBox="1"/>
          <p:nvPr userDrawn="1"/>
        </p:nvSpPr>
        <p:spPr>
          <a:xfrm rot="655">
            <a:off x="273171" y="239387"/>
            <a:ext cx="2100800" cy="39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72000" rIns="91425" bIns="72000" anchor="ctr" anchorCtr="0">
            <a:spAutoFit/>
          </a:bodyPr>
          <a:lstStyle/>
          <a:p>
            <a:pPr algn="ctr">
              <a:lnSpc>
                <a:spcPct val="80000"/>
              </a:lnSpc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kern="0" dirty="0">
                <a:solidFill>
                  <a:schemeClr val="bg1"/>
                </a:solidFill>
                <a:latin typeface="Rubik Bold" pitchFamily="2" charset="-79"/>
                <a:ea typeface="Saira SemiBold"/>
                <a:cs typeface="Rubik Bold" pitchFamily="2" charset="-79"/>
                <a:sym typeface="Saira SemiBold"/>
              </a:rPr>
              <a:t>Conteúdos</a:t>
            </a:r>
            <a:endParaRPr sz="2000" kern="0" dirty="0">
              <a:solidFill>
                <a:schemeClr val="bg1"/>
              </a:solidFill>
              <a:latin typeface="Rubik Bold" pitchFamily="2" charset="-79"/>
              <a:ea typeface="Lato Black"/>
              <a:cs typeface="Rubik Bold" pitchFamily="2" charset="-79"/>
              <a:sym typeface="Lato Black"/>
            </a:endParaRPr>
          </a:p>
        </p:txBody>
      </p:sp>
      <p:sp>
        <p:nvSpPr>
          <p:cNvPr id="29" name="Google Shape;26;p3">
            <a:extLst>
              <a:ext uri="{FF2B5EF4-FFF2-40B4-BE49-F238E27FC236}">
                <a16:creationId xmlns:a16="http://schemas.microsoft.com/office/drawing/2014/main" id="{7552B5D5-26E6-6248-5B76-81859B50B516}"/>
              </a:ext>
            </a:extLst>
          </p:cNvPr>
          <p:cNvSpPr txBox="1"/>
          <p:nvPr userDrawn="1"/>
        </p:nvSpPr>
        <p:spPr>
          <a:xfrm rot="655">
            <a:off x="6396000" y="239388"/>
            <a:ext cx="2100800" cy="39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72000" rIns="91425" bIns="72000" anchor="ctr" anchorCtr="0">
            <a:spAutoFit/>
          </a:bodyPr>
          <a:lstStyle/>
          <a:p>
            <a:pPr algn="ctr">
              <a:lnSpc>
                <a:spcPct val="80000"/>
              </a:lnSpc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kern="0" dirty="0">
                <a:solidFill>
                  <a:schemeClr val="bg1"/>
                </a:solidFill>
                <a:latin typeface="Rubik Bold" pitchFamily="2" charset="-79"/>
                <a:ea typeface="Saira SemiBold"/>
                <a:cs typeface="Rubik Bold" pitchFamily="2" charset="-79"/>
                <a:sym typeface="Saira SemiBold"/>
              </a:rPr>
              <a:t>Objetivos</a:t>
            </a:r>
            <a:endParaRPr sz="2000" kern="0" dirty="0">
              <a:solidFill>
                <a:schemeClr val="bg1"/>
              </a:solidFill>
              <a:latin typeface="Rubik Bold" pitchFamily="2" charset="-79"/>
              <a:ea typeface="Saira SemiBold"/>
              <a:cs typeface="Rubik Bold" pitchFamily="2" charset="-79"/>
              <a:sym typeface="Saira SemiBold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CA37A1B-0960-1880-1882-E6B5DCD91C2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00429"/>
            <a:ext cx="0" cy="6257136"/>
          </a:xfrm>
          <a:prstGeom prst="line">
            <a:avLst/>
          </a:prstGeom>
          <a:ln w="38100" cap="rnd">
            <a:solidFill>
              <a:srgbClr val="832C87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8306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Capa_Linguagens" preserve="1" userDrawn="1">
  <p:cSld name="Pause e responda_1 imagem_2 alts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;p3">
            <a:extLst>
              <a:ext uri="{FF2B5EF4-FFF2-40B4-BE49-F238E27FC236}">
                <a16:creationId xmlns:a16="http://schemas.microsoft.com/office/drawing/2014/main" id="{BD5FE0EF-6FF6-227C-3EB2-EA6D5FA70329}"/>
              </a:ext>
            </a:extLst>
          </p:cNvPr>
          <p:cNvSpPr/>
          <p:nvPr userDrawn="1"/>
        </p:nvSpPr>
        <p:spPr>
          <a:xfrm rot="16200000">
            <a:off x="3838185" y="-1253250"/>
            <a:ext cx="6858001" cy="9364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EBE635FF-F25C-442C-CA64-2E56BAE9914F}"/>
              </a:ext>
            </a:extLst>
          </p:cNvPr>
          <p:cNvSpPr txBox="1"/>
          <p:nvPr userDrawn="1"/>
        </p:nvSpPr>
        <p:spPr>
          <a:xfrm>
            <a:off x="246185" y="1506094"/>
            <a:ext cx="1990257" cy="338554"/>
          </a:xfrm>
          <a:prstGeom prst="rect">
            <a:avLst/>
          </a:prstGeom>
          <a:solidFill>
            <a:srgbClr val="E14B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rPr>
              <a:t>Pause e responda</a:t>
            </a:r>
          </a:p>
        </p:txBody>
      </p:sp>
      <p:pic>
        <p:nvPicPr>
          <p:cNvPr id="5" name="Imagem 4" descr="Ícone&#10;&#10;Descrição gerada automaticamente com confiança média">
            <a:extLst>
              <a:ext uri="{FF2B5EF4-FFF2-40B4-BE49-F238E27FC236}">
                <a16:creationId xmlns:a16="http://schemas.microsoft.com/office/drawing/2014/main" id="{4816D815-BAA2-1AA3-2D33-94DC79EFE7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00" y="197941"/>
            <a:ext cx="2521012" cy="1477430"/>
          </a:xfrm>
          <a:prstGeom prst="rect">
            <a:avLst/>
          </a:prstGeom>
        </p:spPr>
      </p:pic>
      <p:sp>
        <p:nvSpPr>
          <p:cNvPr id="2" name="Google Shape;24;p3">
            <a:extLst>
              <a:ext uri="{FF2B5EF4-FFF2-40B4-BE49-F238E27FC236}">
                <a16:creationId xmlns:a16="http://schemas.microsoft.com/office/drawing/2014/main" id="{12B9EF0C-B749-A5B5-6091-7DC91663BD4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887772" y="238737"/>
            <a:ext cx="8826116" cy="126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" name="Google Shape;24;p3">
            <a:extLst>
              <a:ext uri="{FF2B5EF4-FFF2-40B4-BE49-F238E27FC236}">
                <a16:creationId xmlns:a16="http://schemas.microsoft.com/office/drawing/2014/main" id="{40CF7632-C6F5-F585-7A3C-4EF841578530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887207" y="5655705"/>
            <a:ext cx="4471125" cy="972429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6" name="Google Shape;24;p3">
            <a:extLst>
              <a:ext uri="{FF2B5EF4-FFF2-40B4-BE49-F238E27FC236}">
                <a16:creationId xmlns:a16="http://schemas.microsoft.com/office/drawing/2014/main" id="{51798F64-B48D-6B38-2496-334AC29D2376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7471530" y="5655705"/>
            <a:ext cx="4260396" cy="972429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7" name="Google Shape;24;p3">
            <a:extLst>
              <a:ext uri="{FF2B5EF4-FFF2-40B4-BE49-F238E27FC236}">
                <a16:creationId xmlns:a16="http://schemas.microsoft.com/office/drawing/2014/main" id="{DBAE5D1C-92C0-3F73-A365-8B82873DE8ED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7855382" y="4032687"/>
            <a:ext cx="3847115" cy="4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8" name="Google Shape;24;p3">
            <a:extLst>
              <a:ext uri="{FF2B5EF4-FFF2-40B4-BE49-F238E27FC236}">
                <a16:creationId xmlns:a16="http://schemas.microsoft.com/office/drawing/2014/main" id="{4700D470-8DDE-1445-B5CA-4C2433E0F0E9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7866772" y="4696573"/>
            <a:ext cx="3847115" cy="707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da imagem, inclua o endereço na e a data de acesso. 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 dirty="0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AFCEA7D-07A7-06C8-3162-E2686CC9C8A5}"/>
              </a:ext>
            </a:extLst>
          </p:cNvPr>
          <p:cNvCxnSpPr>
            <a:cxnSpLocks/>
          </p:cNvCxnSpPr>
          <p:nvPr userDrawn="1"/>
        </p:nvCxnSpPr>
        <p:spPr>
          <a:xfrm>
            <a:off x="7866772" y="4687951"/>
            <a:ext cx="3847115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A816878E-0A2B-11ED-E73D-6BC5F0B7E6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87207" y="1587939"/>
            <a:ext cx="4842061" cy="3816330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16A97A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8054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Capa_Linguagens" preserve="1" userDrawn="1">
  <p:cSld name="Pause e responda_2 imagens_2alts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;p3">
            <a:extLst>
              <a:ext uri="{FF2B5EF4-FFF2-40B4-BE49-F238E27FC236}">
                <a16:creationId xmlns:a16="http://schemas.microsoft.com/office/drawing/2014/main" id="{BD5FE0EF-6FF6-227C-3EB2-EA6D5FA70329}"/>
              </a:ext>
            </a:extLst>
          </p:cNvPr>
          <p:cNvSpPr/>
          <p:nvPr userDrawn="1"/>
        </p:nvSpPr>
        <p:spPr>
          <a:xfrm rot="16200000">
            <a:off x="3838185" y="-1253250"/>
            <a:ext cx="6858001" cy="9364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EBE635FF-F25C-442C-CA64-2E56BAE9914F}"/>
              </a:ext>
            </a:extLst>
          </p:cNvPr>
          <p:cNvSpPr txBox="1"/>
          <p:nvPr userDrawn="1"/>
        </p:nvSpPr>
        <p:spPr>
          <a:xfrm>
            <a:off x="246185" y="1506094"/>
            <a:ext cx="1990257" cy="338554"/>
          </a:xfrm>
          <a:prstGeom prst="rect">
            <a:avLst/>
          </a:prstGeom>
          <a:solidFill>
            <a:srgbClr val="E14B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rPr>
              <a:t>Pause e responda</a:t>
            </a:r>
          </a:p>
        </p:txBody>
      </p:sp>
      <p:pic>
        <p:nvPicPr>
          <p:cNvPr id="5" name="Imagem 4" descr="Ícone&#10;&#10;Descrição gerada automaticamente com confiança média">
            <a:extLst>
              <a:ext uri="{FF2B5EF4-FFF2-40B4-BE49-F238E27FC236}">
                <a16:creationId xmlns:a16="http://schemas.microsoft.com/office/drawing/2014/main" id="{4816D815-BAA2-1AA3-2D33-94DC79EFE7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00" y="197941"/>
            <a:ext cx="2521012" cy="1477430"/>
          </a:xfrm>
          <a:prstGeom prst="rect">
            <a:avLst/>
          </a:prstGeom>
        </p:spPr>
      </p:pic>
      <p:sp>
        <p:nvSpPr>
          <p:cNvPr id="2" name="Google Shape;24;p3">
            <a:extLst>
              <a:ext uri="{FF2B5EF4-FFF2-40B4-BE49-F238E27FC236}">
                <a16:creationId xmlns:a16="http://schemas.microsoft.com/office/drawing/2014/main" id="{12B9EF0C-B749-A5B5-6091-7DC91663BD4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637039" y="238738"/>
            <a:ext cx="9218776" cy="8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" name="Google Shape;24;p3">
            <a:extLst>
              <a:ext uri="{FF2B5EF4-FFF2-40B4-BE49-F238E27FC236}">
                <a16:creationId xmlns:a16="http://schemas.microsoft.com/office/drawing/2014/main" id="{40CF7632-C6F5-F585-7A3C-4EF841578530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637039" y="5646833"/>
            <a:ext cx="4660906" cy="972429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6" name="Google Shape;24;p3">
            <a:extLst>
              <a:ext uri="{FF2B5EF4-FFF2-40B4-BE49-F238E27FC236}">
                <a16:creationId xmlns:a16="http://schemas.microsoft.com/office/drawing/2014/main" id="{51798F64-B48D-6B38-2496-334AC29D2376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7433267" y="5646833"/>
            <a:ext cx="4441232" cy="972429"/>
          </a:xfrm>
          <a:prstGeom prst="rect">
            <a:avLst/>
          </a:prstGeom>
          <a:solidFill>
            <a:srgbClr val="E1F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817D33AC-B26E-DD2B-E86C-EE55577E7D6F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2637039" y="4644137"/>
            <a:ext cx="4660906" cy="4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3FF263F3-8B9B-C226-0B6B-8C8AF591E810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2637039" y="5121597"/>
            <a:ext cx="4660906" cy="4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da imagem, inclua o endereço na e a data de acesso. 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 dirty="0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 dirty="0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0D9F41B-5CB5-C76A-F82D-A02B46266E9D}"/>
              </a:ext>
            </a:extLst>
          </p:cNvPr>
          <p:cNvCxnSpPr>
            <a:cxnSpLocks/>
          </p:cNvCxnSpPr>
          <p:nvPr userDrawn="1"/>
        </p:nvCxnSpPr>
        <p:spPr>
          <a:xfrm>
            <a:off x="2637039" y="5138849"/>
            <a:ext cx="4566018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Google Shape;24;p3">
            <a:extLst>
              <a:ext uri="{FF2B5EF4-FFF2-40B4-BE49-F238E27FC236}">
                <a16:creationId xmlns:a16="http://schemas.microsoft.com/office/drawing/2014/main" id="{AABBAEE5-2066-EF26-0B2C-6819CFE9AA61}"/>
              </a:ext>
            </a:extLst>
          </p:cNvPr>
          <p:cNvSpPr txBox="1">
            <a:spLocks noGrp="1"/>
          </p:cNvSpPr>
          <p:nvPr>
            <p:ph type="body" idx="26" hasCustomPrompt="1"/>
          </p:nvPr>
        </p:nvSpPr>
        <p:spPr>
          <a:xfrm>
            <a:off x="7297945" y="4644137"/>
            <a:ext cx="4660906" cy="4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Clique para adicionar uma legenda</a:t>
            </a:r>
            <a:endParaRPr dirty="0"/>
          </a:p>
        </p:txBody>
      </p:sp>
      <p:sp>
        <p:nvSpPr>
          <p:cNvPr id="15" name="Google Shape;24;p3">
            <a:extLst>
              <a:ext uri="{FF2B5EF4-FFF2-40B4-BE49-F238E27FC236}">
                <a16:creationId xmlns:a16="http://schemas.microsoft.com/office/drawing/2014/main" id="{9958688A-4307-B58B-974F-321F2B8EB97A}"/>
              </a:ext>
            </a:extLst>
          </p:cNvPr>
          <p:cNvSpPr txBox="1">
            <a:spLocks noGrp="1"/>
          </p:cNvSpPr>
          <p:nvPr>
            <p:ph type="body" idx="27" hasCustomPrompt="1"/>
          </p:nvPr>
        </p:nvSpPr>
        <p:spPr>
          <a:xfrm>
            <a:off x="7297945" y="5121597"/>
            <a:ext cx="4660906" cy="4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da imagem, inclua o endereço na e a data de acesso. 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 dirty="0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1E7F309-0E65-9560-AAD6-DE71CAF9EA90}"/>
              </a:ext>
            </a:extLst>
          </p:cNvPr>
          <p:cNvCxnSpPr>
            <a:cxnSpLocks/>
          </p:cNvCxnSpPr>
          <p:nvPr userDrawn="1"/>
        </p:nvCxnSpPr>
        <p:spPr>
          <a:xfrm>
            <a:off x="7297945" y="5138849"/>
            <a:ext cx="4572002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3F9C4A0B-EF3B-A4CC-2F75-B9D18E48BD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37039" y="1251229"/>
            <a:ext cx="4562579" cy="3284832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16A97A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20" name="Espaço Reservado para Imagem 10">
            <a:extLst>
              <a:ext uri="{FF2B5EF4-FFF2-40B4-BE49-F238E27FC236}">
                <a16:creationId xmlns:a16="http://schemas.microsoft.com/office/drawing/2014/main" id="{CF26B4F4-46D0-8418-39A2-01779E2B1C7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293236" y="1244641"/>
            <a:ext cx="4562579" cy="3284832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16A97A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49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ox peque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D4FA89F2-2878-8D37-E22C-93C3C51D0735}"/>
              </a:ext>
            </a:extLst>
          </p:cNvPr>
          <p:cNvSpPr/>
          <p:nvPr userDrawn="1"/>
        </p:nvSpPr>
        <p:spPr>
          <a:xfrm rot="16200000">
            <a:off x="-896894" y="1170027"/>
            <a:ext cx="6858001" cy="4517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93166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;p3">
            <a:extLst>
              <a:ext uri="{FF2B5EF4-FFF2-40B4-BE49-F238E27FC236}">
                <a16:creationId xmlns:a16="http://schemas.microsoft.com/office/drawing/2014/main" id="{BD21146C-AE59-3EB5-AED6-AEAD97506D7A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Espaço Reservado para Imagem 10">
            <a:extLst>
              <a:ext uri="{FF2B5EF4-FFF2-40B4-BE49-F238E27FC236}">
                <a16:creationId xmlns:a16="http://schemas.microsoft.com/office/drawing/2014/main" id="{A9D7D625-D3D9-2481-ABB1-45D6AFB2A4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8024" y="844164"/>
            <a:ext cx="3989840" cy="4844668"/>
          </a:xfrm>
          <a:prstGeom prst="rect">
            <a:avLst/>
          </a:prstGeom>
          <a:pattFill prst="pct25">
            <a:fgClr>
              <a:srgbClr val="16A97A"/>
            </a:fgClr>
            <a:bgClr>
              <a:schemeClr val="bg1"/>
            </a:bgClr>
          </a:pattFill>
          <a:ln w="28575">
            <a:solidFill>
              <a:srgbClr val="16A97A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9" name="Título 4">
            <a:extLst>
              <a:ext uri="{FF2B5EF4-FFF2-40B4-BE49-F238E27FC236}">
                <a16:creationId xmlns:a16="http://schemas.microsoft.com/office/drawing/2014/main" id="{66AABC72-F9AC-D1B2-BD3C-DE78F4032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276" y="868816"/>
            <a:ext cx="6529999" cy="996950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F02B63E8-BB7E-96B4-6386-ED3763B144B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941276" y="1973716"/>
            <a:ext cx="6529999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spcCol="432000" anchor="t" anchorCtr="0">
            <a:noAutofit/>
          </a:bodyPr>
          <a:lstStyle>
            <a:lvl1pPr marL="360000" lvl="0" indent="-35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03594"/>
              </a:buClr>
              <a:buSzPct val="80000"/>
              <a:buFont typeface="Lato"/>
              <a:buChar char="●"/>
              <a:defRPr sz="2000" kern="12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397AF891-9F1B-15E1-C464-3E7DDABF4C57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720724" y="5785831"/>
            <a:ext cx="3962401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 dirty="0"/>
              <a:t>Clique para adicionar a fonte da imagem, inclua o endereço na e a data de acesso. 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 dirty="0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 dirty="0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82A08C-61EC-3531-ABEA-BF6CFF10E68F}"/>
              </a:ext>
            </a:extLst>
          </p:cNvPr>
          <p:cNvCxnSpPr>
            <a:cxnSpLocks/>
          </p:cNvCxnSpPr>
          <p:nvPr userDrawn="1"/>
        </p:nvCxnSpPr>
        <p:spPr>
          <a:xfrm>
            <a:off x="720724" y="5785831"/>
            <a:ext cx="3962401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BAA7FA8B-5732-4849-18AE-E9D0B351D4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1D5CBEC3-34AA-8B9C-4C42-8C80CB3A9A75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32088906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ê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;p3">
            <a:extLst>
              <a:ext uri="{FF2B5EF4-FFF2-40B4-BE49-F238E27FC236}">
                <a16:creationId xmlns:a16="http://schemas.microsoft.com/office/drawing/2014/main" id="{CC74EC7A-3EC3-435B-5E3D-20F301182F8A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m 5" descr="Forma, Retângulo&#10;&#10;Descrição gerada automaticamente">
            <a:extLst>
              <a:ext uri="{FF2B5EF4-FFF2-40B4-BE49-F238E27FC236}">
                <a16:creationId xmlns:a16="http://schemas.microsoft.com/office/drawing/2014/main" id="{3E9174C2-ED97-71F5-D107-1A21F4205D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1012" y="163150"/>
            <a:ext cx="2179555" cy="542545"/>
          </a:xfrm>
          <a:prstGeom prst="rect">
            <a:avLst/>
          </a:prstGeom>
        </p:spPr>
      </p:pic>
      <p:sp>
        <p:nvSpPr>
          <p:cNvPr id="7" name="Google Shape;24;p3">
            <a:extLst>
              <a:ext uri="{FF2B5EF4-FFF2-40B4-BE49-F238E27FC236}">
                <a16:creationId xmlns:a16="http://schemas.microsoft.com/office/drawing/2014/main" id="{1DEF764C-D037-EDC6-8571-F9DB6CA259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138" y="868816"/>
            <a:ext cx="10752137" cy="541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E2465D0D-8EE8-0677-7992-C0759B4B0AE4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432896" y="216391"/>
            <a:ext cx="2265916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Referências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971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a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;p3">
            <a:extLst>
              <a:ext uri="{FF2B5EF4-FFF2-40B4-BE49-F238E27FC236}">
                <a16:creationId xmlns:a16="http://schemas.microsoft.com/office/drawing/2014/main" id="{EFEEFC2D-BE85-7967-D676-CC79FBB00ECF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FD53E70A-425B-DFCF-15D4-1A47099578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695" y="150808"/>
            <a:ext cx="2466243" cy="542545"/>
          </a:xfrm>
          <a:prstGeom prst="rect">
            <a:avLst/>
          </a:prstGeom>
        </p:spPr>
      </p:pic>
      <p:sp>
        <p:nvSpPr>
          <p:cNvPr id="8" name="Google Shape;68;p17">
            <a:extLst>
              <a:ext uri="{FF2B5EF4-FFF2-40B4-BE49-F238E27FC236}">
                <a16:creationId xmlns:a16="http://schemas.microsoft.com/office/drawing/2014/main" id="{AE12E3D1-E44F-D3DE-2563-59B971678B72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2011971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Guia Gráfico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42126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uia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;p3">
            <a:extLst>
              <a:ext uri="{FF2B5EF4-FFF2-40B4-BE49-F238E27FC236}">
                <a16:creationId xmlns:a16="http://schemas.microsoft.com/office/drawing/2014/main" id="{EFEEFC2D-BE85-7967-D676-CC79FBB00ECF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FD53E70A-425B-DFCF-15D4-1A47099578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695" y="150808"/>
            <a:ext cx="2466243" cy="542545"/>
          </a:xfrm>
          <a:prstGeom prst="rect">
            <a:avLst/>
          </a:prstGeom>
        </p:spPr>
      </p:pic>
      <p:sp>
        <p:nvSpPr>
          <p:cNvPr id="8" name="Google Shape;68;p17">
            <a:extLst>
              <a:ext uri="{FF2B5EF4-FFF2-40B4-BE49-F238E27FC236}">
                <a16:creationId xmlns:a16="http://schemas.microsoft.com/office/drawing/2014/main" id="{AE12E3D1-E44F-D3DE-2563-59B971678B72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2011971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Guia Gráfico</a:t>
            </a:r>
            <a:endParaRPr dirty="0"/>
          </a:p>
        </p:txBody>
      </p:sp>
      <p:sp>
        <p:nvSpPr>
          <p:cNvPr id="2" name="Espaço Reservado para Mídia 14">
            <a:extLst>
              <a:ext uri="{FF2B5EF4-FFF2-40B4-BE49-F238E27FC236}">
                <a16:creationId xmlns:a16="http://schemas.microsoft.com/office/drawing/2014/main" id="{863F052E-E447-D4F2-26A8-10AAC0E52409}"/>
              </a:ext>
            </a:extLst>
          </p:cNvPr>
          <p:cNvSpPr>
            <a:spLocks noGrp="1"/>
          </p:cNvSpPr>
          <p:nvPr>
            <p:ph type="media" sz="quarter" idx="27"/>
          </p:nvPr>
        </p:nvSpPr>
        <p:spPr>
          <a:xfrm>
            <a:off x="6320670" y="2553182"/>
            <a:ext cx="1564580" cy="132870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tIns="2160000" anchor="ctr"/>
          <a:lstStyle>
            <a:lvl1pPr marL="0" indent="0" algn="ctr">
              <a:buNone/>
              <a:defRPr sz="1600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12074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EB6645CB-D917-B83B-CD3A-F5128DA10DC1}"/>
              </a:ext>
            </a:extLst>
          </p:cNvPr>
          <p:cNvGrpSpPr/>
          <p:nvPr userDrawn="1"/>
        </p:nvGrpSpPr>
        <p:grpSpPr>
          <a:xfrm>
            <a:off x="3999610" y="1355046"/>
            <a:ext cx="4192779" cy="4147907"/>
            <a:chOff x="3060625" y="1076550"/>
            <a:chExt cx="3022750" cy="2990400"/>
          </a:xfrm>
        </p:grpSpPr>
        <p:pic>
          <p:nvPicPr>
            <p:cNvPr id="5" name="Google Shape;31;p4">
              <a:extLst>
                <a:ext uri="{FF2B5EF4-FFF2-40B4-BE49-F238E27FC236}">
                  <a16:creationId xmlns:a16="http://schemas.microsoft.com/office/drawing/2014/main" id="{B4CD2F34-F8E8-CDED-70CB-38252593378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060625" y="1076550"/>
              <a:ext cx="3022750" cy="299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32;p4">
              <a:extLst>
                <a:ext uri="{FF2B5EF4-FFF2-40B4-BE49-F238E27FC236}">
                  <a16:creationId xmlns:a16="http://schemas.microsoft.com/office/drawing/2014/main" id="{3AFBA926-EF3F-C0FE-2912-7D4493472B0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45350" y="2438712"/>
              <a:ext cx="2053300" cy="2660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380535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otações profess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266C15F7-2708-8B22-2C48-5B3087D19F4C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 descr="Forma, Retângulo&#10;&#10;Descrição gerada automaticamente">
            <a:extLst>
              <a:ext uri="{FF2B5EF4-FFF2-40B4-BE49-F238E27FC236}">
                <a16:creationId xmlns:a16="http://schemas.microsoft.com/office/drawing/2014/main" id="{C72FBC91-CF22-D848-44B7-2C7CAAAB93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1013" y="163150"/>
            <a:ext cx="1907534" cy="542545"/>
          </a:xfrm>
          <a:prstGeom prst="rect">
            <a:avLst/>
          </a:prstGeom>
        </p:spPr>
      </p:pic>
      <p:sp>
        <p:nvSpPr>
          <p:cNvPr id="5" name="Google Shape;68;p17">
            <a:extLst>
              <a:ext uri="{FF2B5EF4-FFF2-40B4-BE49-F238E27FC236}">
                <a16:creationId xmlns:a16="http://schemas.microsoft.com/office/drawing/2014/main" id="{3181E7DE-4A76-D579-C5BD-D87F5FFCC60F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41683" y="205899"/>
            <a:ext cx="1067802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Slide</a:t>
            </a:r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78DE1A5C-490B-FD38-2947-0A9266352DE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924494" y="1148316"/>
            <a:ext cx="9546782" cy="514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spcCol="432000" anchor="t" anchorCtr="0">
            <a:noAutofit/>
          </a:bodyPr>
          <a:lstStyle>
            <a:lvl1pPr marL="44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03594"/>
              </a:buClr>
              <a:buSzPct val="80000"/>
              <a:buFont typeface="Lato"/>
              <a:buNone/>
              <a:defRPr sz="1800" kern="1200" dirty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7877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urs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1;p3">
            <a:extLst>
              <a:ext uri="{FF2B5EF4-FFF2-40B4-BE49-F238E27FC236}">
                <a16:creationId xmlns:a16="http://schemas.microsoft.com/office/drawing/2014/main" id="{23C86A93-45B6-8E43-FF6A-D14DCE339BCB}"/>
              </a:ext>
            </a:extLst>
          </p:cNvPr>
          <p:cNvSpPr/>
          <p:nvPr userDrawn="1"/>
        </p:nvSpPr>
        <p:spPr>
          <a:xfrm rot="16200000">
            <a:off x="290513" y="-17380"/>
            <a:ext cx="6858001" cy="689275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ítulo 4">
            <a:extLst>
              <a:ext uri="{FF2B5EF4-FFF2-40B4-BE49-F238E27FC236}">
                <a16:creationId xmlns:a16="http://schemas.microsoft.com/office/drawing/2014/main" id="{EDEE64CF-21B2-9807-5CB7-05C3731EFC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8" y="1011746"/>
            <a:ext cx="6000750" cy="996949"/>
          </a:xfrm>
          <a:prstGeom prst="rect">
            <a:avLst/>
          </a:prstGeom>
        </p:spPr>
        <p:txBody>
          <a:bodyPr tIns="0" rIns="0" bIns="0"/>
          <a:lstStyle>
            <a:lvl1pPr>
              <a:defRPr sz="2400" b="1"/>
            </a:lvl1pPr>
          </a:lstStyle>
          <a:p>
            <a:r>
              <a:rPr lang="en-US"/>
              <a:t>Recursos</a:t>
            </a:r>
            <a:endParaRPr lang="pt-BR" dirty="0"/>
          </a:p>
        </p:txBody>
      </p:sp>
      <p:sp>
        <p:nvSpPr>
          <p:cNvPr id="2" name="Google Shape;24;p3">
            <a:extLst>
              <a:ext uri="{FF2B5EF4-FFF2-40B4-BE49-F238E27FC236}">
                <a16:creationId xmlns:a16="http://schemas.microsoft.com/office/drawing/2014/main" id="{EB0DF5C9-92F3-6779-F3F7-6B7298EBCC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138" y="2116648"/>
            <a:ext cx="6000750" cy="411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355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32C87"/>
              </a:buClr>
              <a:buSzPct val="80000"/>
              <a:buFont typeface="Lato"/>
              <a:buChar char="●"/>
              <a:defRPr sz="200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A6BE20-6B98-567B-B8EA-CF14688F87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5" name="Google Shape;68;p17">
            <a:extLst>
              <a:ext uri="{FF2B5EF4-FFF2-40B4-BE49-F238E27FC236}">
                <a16:creationId xmlns:a16="http://schemas.microsoft.com/office/drawing/2014/main" id="{C1EE9A18-A918-6D2C-A4C5-7784125F3709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893058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;p3">
            <a:extLst>
              <a:ext uri="{FF2B5EF4-FFF2-40B4-BE49-F238E27FC236}">
                <a16:creationId xmlns:a16="http://schemas.microsoft.com/office/drawing/2014/main" id="{8BC0590C-CC65-6FDC-80F8-A031EF4C045B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24;p3">
            <a:extLst>
              <a:ext uri="{FF2B5EF4-FFF2-40B4-BE49-F238E27FC236}">
                <a16:creationId xmlns:a16="http://schemas.microsoft.com/office/drawing/2014/main" id="{E1C3A182-5F6D-DDF6-ADE7-22B7470BD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138" y="1817688"/>
            <a:ext cx="10752137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5D57558-83E3-CB17-8E73-58E05D56F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9"/>
            <a:ext cx="10752137" cy="8775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 baseline="0"/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25295C6-BF39-6198-0E52-81DFDF8D36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7" name="Google Shape;68;p17">
            <a:extLst>
              <a:ext uri="{FF2B5EF4-FFF2-40B4-BE49-F238E27FC236}">
                <a16:creationId xmlns:a16="http://schemas.microsoft.com/office/drawing/2014/main" id="{77DF685F-B469-D1A7-B8C1-13D9F84F2DDE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303448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;p3">
            <a:extLst>
              <a:ext uri="{FF2B5EF4-FFF2-40B4-BE49-F238E27FC236}">
                <a16:creationId xmlns:a16="http://schemas.microsoft.com/office/drawing/2014/main" id="{A76DA60A-DF8E-FB41-2312-943EC1687254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4;p3">
            <a:extLst>
              <a:ext uri="{FF2B5EF4-FFF2-40B4-BE49-F238E27FC236}">
                <a16:creationId xmlns:a16="http://schemas.microsoft.com/office/drawing/2014/main" id="{D9EDD813-567D-0290-C5D8-EE85E8E7CB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138" y="1817688"/>
            <a:ext cx="10752137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084DE5D2-FF1F-D640-5A6D-E0302B028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9"/>
            <a:ext cx="10752137" cy="8775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 baseline="0"/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2C30E49-7B8B-FFD1-E227-1D61535937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5" name="Google Shape;68;p17">
            <a:extLst>
              <a:ext uri="{FF2B5EF4-FFF2-40B4-BE49-F238E27FC236}">
                <a16:creationId xmlns:a16="http://schemas.microsoft.com/office/drawing/2014/main" id="{7AB36A64-C468-6A8B-7A45-4EE03B45507B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14210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;p3">
            <a:extLst>
              <a:ext uri="{FF2B5EF4-FFF2-40B4-BE49-F238E27FC236}">
                <a16:creationId xmlns:a16="http://schemas.microsoft.com/office/drawing/2014/main" id="{04E8850B-3BF9-7B4B-528C-F0E52CACFF21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4;p3">
            <a:extLst>
              <a:ext uri="{FF2B5EF4-FFF2-40B4-BE49-F238E27FC236}">
                <a16:creationId xmlns:a16="http://schemas.microsoft.com/office/drawing/2014/main" id="{6AE87A34-CED3-66C8-D33B-2DDCADED24F3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719138" y="1824038"/>
            <a:ext cx="5321300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8" name="Google Shape;24;p3">
            <a:extLst>
              <a:ext uri="{FF2B5EF4-FFF2-40B4-BE49-F238E27FC236}">
                <a16:creationId xmlns:a16="http://schemas.microsoft.com/office/drawing/2014/main" id="{740B932D-B10F-F77A-1FA5-E718E16AC455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6164598" y="1824038"/>
            <a:ext cx="5306677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0" name="Título 4">
            <a:extLst>
              <a:ext uri="{FF2B5EF4-FFF2-40B4-BE49-F238E27FC236}">
                <a16:creationId xmlns:a16="http://schemas.microsoft.com/office/drawing/2014/main" id="{929D0DF0-0D3A-5E92-37E0-706889BB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9"/>
            <a:ext cx="10752137" cy="8775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 baseline="0"/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4CEA788-353D-DBF3-62C2-FC6D326E3C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52" t="-1" r="-964" b="-6710"/>
          <a:stretch/>
        </p:blipFill>
        <p:spPr>
          <a:xfrm>
            <a:off x="404446" y="150808"/>
            <a:ext cx="4053254" cy="578954"/>
          </a:xfrm>
          <a:prstGeom prst="rect">
            <a:avLst/>
          </a:prstGeom>
        </p:spPr>
      </p:pic>
      <p:sp>
        <p:nvSpPr>
          <p:cNvPr id="5" name="Google Shape;68;p17">
            <a:extLst>
              <a:ext uri="{FF2B5EF4-FFF2-40B4-BE49-F238E27FC236}">
                <a16:creationId xmlns:a16="http://schemas.microsoft.com/office/drawing/2014/main" id="{7C7D1E88-D190-3F73-1207-E9F2A7A3E330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dirty="0"/>
              <a:t>Aplique o 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2825691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0552F54-0CCF-844A-93A1-4551D12C2D88}"/>
              </a:ext>
            </a:extLst>
          </p:cNvPr>
          <p:cNvPicPr>
            <a:picLocks noChangeAspect="1"/>
          </p:cNvPicPr>
          <p:nvPr userDrawn="1"/>
        </p:nvPicPr>
        <p:blipFill>
          <a:blip r:embed="rId60"/>
          <a:srcRect l="188" r="188"/>
          <a:stretch/>
        </p:blipFill>
        <p:spPr>
          <a:xfrm>
            <a:off x="0" y="0"/>
            <a:ext cx="12190732" cy="6858000"/>
          </a:xfrm>
          <a:prstGeom prst="rect">
            <a:avLst/>
          </a:prstGeom>
        </p:spPr>
      </p:pic>
      <p:sp>
        <p:nvSpPr>
          <p:cNvPr id="2" name="Google Shape;27;p3">
            <a:extLst>
              <a:ext uri="{FF2B5EF4-FFF2-40B4-BE49-F238E27FC236}">
                <a16:creationId xmlns:a16="http://schemas.microsoft.com/office/drawing/2014/main" id="{C1DFCF77-7C66-495D-32B1-E56418E7131C}"/>
              </a:ext>
            </a:extLst>
          </p:cNvPr>
          <p:cNvSpPr/>
          <p:nvPr userDrawn="1"/>
        </p:nvSpPr>
        <p:spPr>
          <a:xfrm rot="16208929" flipH="1">
            <a:off x="11370186" y="597649"/>
            <a:ext cx="1386005" cy="316400"/>
          </a:xfrm>
          <a:prstGeom prst="roundRect">
            <a:avLst>
              <a:gd name="adj" fmla="val 7293"/>
            </a:avLst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933" b="0" i="0" u="none" strike="noStrike" cap="none" dirty="0">
                <a:solidFill>
                  <a:schemeClr val="bg1"/>
                </a:solidFill>
                <a:latin typeface="Rubik" pitchFamily="2" charset="-79"/>
                <a:ea typeface="Saira Medium"/>
                <a:cs typeface="Rubik" pitchFamily="2" charset="-79"/>
                <a:sym typeface="Saira Medium"/>
              </a:rPr>
              <a:t>2025_EM_V1</a:t>
            </a:r>
            <a:endParaRPr sz="933" b="0" i="0" u="none" strike="noStrike" cap="none" dirty="0">
              <a:solidFill>
                <a:schemeClr val="bg1"/>
              </a:solidFill>
              <a:latin typeface="Rubik" pitchFamily="2" charset="-79"/>
              <a:ea typeface="Saira Medium"/>
              <a:cs typeface="Rubik" pitchFamily="2" charset="-79"/>
              <a:sym typeface="Saira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6689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73" r:id="rId2"/>
    <p:sldLayoutId id="2147483761" r:id="rId3"/>
    <p:sldLayoutId id="2147483714" r:id="rId4"/>
    <p:sldLayoutId id="2147483688" r:id="rId5"/>
    <p:sldLayoutId id="2147483700" r:id="rId6"/>
    <p:sldLayoutId id="2147483689" r:id="rId7"/>
    <p:sldLayoutId id="2147483748" r:id="rId8"/>
    <p:sldLayoutId id="2147483716" r:id="rId9"/>
    <p:sldLayoutId id="2147483730" r:id="rId10"/>
    <p:sldLayoutId id="2147483724" r:id="rId11"/>
    <p:sldLayoutId id="2147483697" r:id="rId12"/>
    <p:sldLayoutId id="2147483734" r:id="rId13"/>
    <p:sldLayoutId id="2147483760" r:id="rId14"/>
    <p:sldLayoutId id="2147483691" r:id="rId15"/>
    <p:sldLayoutId id="2147483692" r:id="rId16"/>
    <p:sldLayoutId id="2147483749" r:id="rId17"/>
    <p:sldLayoutId id="2147483690" r:id="rId18"/>
    <p:sldLayoutId id="2147483747" r:id="rId19"/>
    <p:sldLayoutId id="2147483746" r:id="rId20"/>
    <p:sldLayoutId id="2147483753" r:id="rId21"/>
    <p:sldLayoutId id="2147483762" r:id="rId22"/>
    <p:sldLayoutId id="2147483763" r:id="rId23"/>
    <p:sldLayoutId id="2147483720" r:id="rId24"/>
    <p:sldLayoutId id="2147483717" r:id="rId25"/>
    <p:sldLayoutId id="2147483719" r:id="rId26"/>
    <p:sldLayoutId id="2147483723" r:id="rId27"/>
    <p:sldLayoutId id="2147483696" r:id="rId28"/>
    <p:sldLayoutId id="2147483726" r:id="rId29"/>
    <p:sldLayoutId id="2147483774" r:id="rId30"/>
    <p:sldLayoutId id="2147483742" r:id="rId31"/>
    <p:sldLayoutId id="2147483775" r:id="rId32"/>
    <p:sldLayoutId id="2147483750" r:id="rId33"/>
    <p:sldLayoutId id="2147483751" r:id="rId34"/>
    <p:sldLayoutId id="2147483727" r:id="rId35"/>
    <p:sldLayoutId id="2147483769" r:id="rId36"/>
    <p:sldLayoutId id="2147483743" r:id="rId37"/>
    <p:sldLayoutId id="2147483770" r:id="rId38"/>
    <p:sldLayoutId id="2147483728" r:id="rId39"/>
    <p:sldLayoutId id="2147483771" r:id="rId40"/>
    <p:sldLayoutId id="2147483764" r:id="rId41"/>
    <p:sldLayoutId id="2147483772" r:id="rId42"/>
    <p:sldLayoutId id="2147483729" r:id="rId43"/>
    <p:sldLayoutId id="2147483745" r:id="rId44"/>
    <p:sldLayoutId id="2147483765" r:id="rId45"/>
    <p:sldLayoutId id="2147483766" r:id="rId46"/>
    <p:sldLayoutId id="2147483752" r:id="rId47"/>
    <p:sldLayoutId id="2147483776" r:id="rId48"/>
    <p:sldLayoutId id="2147483777" r:id="rId49"/>
    <p:sldLayoutId id="2147483778" r:id="rId50"/>
    <p:sldLayoutId id="2147483779" r:id="rId51"/>
    <p:sldLayoutId id="2147483703" r:id="rId52"/>
    <p:sldLayoutId id="2147483710" r:id="rId53"/>
    <p:sldLayoutId id="2147483713" r:id="rId54"/>
    <p:sldLayoutId id="2147483756" r:id="rId55"/>
    <p:sldLayoutId id="2147483768" r:id="rId56"/>
    <p:sldLayoutId id="2147483741" r:id="rId57"/>
    <p:sldLayoutId id="2147483780" r:id="rId5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453" userDrawn="1">
          <p15:clr>
            <a:srgbClr val="F26B43"/>
          </p15:clr>
        </p15:guide>
        <p15:guide id="4" pos="813" userDrawn="1">
          <p15:clr>
            <a:srgbClr val="F26B43"/>
          </p15:clr>
        </p15:guide>
        <p15:guide id="5" pos="881" userDrawn="1">
          <p15:clr>
            <a:srgbClr val="F26B43"/>
          </p15:clr>
        </p15:guide>
        <p15:guide id="6" pos="1240" userDrawn="1">
          <p15:clr>
            <a:srgbClr val="F26B43"/>
          </p15:clr>
        </p15:guide>
        <p15:guide id="7" pos="1308" userDrawn="1">
          <p15:clr>
            <a:srgbClr val="F26B43"/>
          </p15:clr>
        </p15:guide>
        <p15:guide id="8" pos="1668" userDrawn="1">
          <p15:clr>
            <a:srgbClr val="F26B43"/>
          </p15:clr>
        </p15:guide>
        <p15:guide id="9" pos="1736" userDrawn="1">
          <p15:clr>
            <a:srgbClr val="F26B43"/>
          </p15:clr>
        </p15:guide>
        <p15:guide id="10" pos="2095" userDrawn="1">
          <p15:clr>
            <a:srgbClr val="F26B43"/>
          </p15:clr>
        </p15:guide>
        <p15:guide id="11" pos="2163" userDrawn="1">
          <p15:clr>
            <a:srgbClr val="F26B43"/>
          </p15:clr>
        </p15:guide>
        <p15:guide id="12" pos="2523" userDrawn="1">
          <p15:clr>
            <a:srgbClr val="F26B43"/>
          </p15:clr>
        </p15:guide>
        <p15:guide id="13" pos="2591" userDrawn="1">
          <p15:clr>
            <a:srgbClr val="F26B43"/>
          </p15:clr>
        </p15:guide>
        <p15:guide id="14" pos="2950" userDrawn="1">
          <p15:clr>
            <a:srgbClr val="F26B43"/>
          </p15:clr>
        </p15:guide>
        <p15:guide id="15" pos="3018" userDrawn="1">
          <p15:clr>
            <a:srgbClr val="F26B43"/>
          </p15:clr>
        </p15:guide>
        <p15:guide id="16" pos="3378" userDrawn="1">
          <p15:clr>
            <a:srgbClr val="F26B43"/>
          </p15:clr>
        </p15:guide>
        <p15:guide id="17" pos="3446" userDrawn="1">
          <p15:clr>
            <a:srgbClr val="F26B43"/>
          </p15:clr>
        </p15:guide>
        <p15:guide id="19" pos="3999" userDrawn="1">
          <p15:clr>
            <a:srgbClr val="F26B43"/>
          </p15:clr>
        </p15:guide>
        <p15:guide id="20" pos="4233" userDrawn="1">
          <p15:clr>
            <a:srgbClr val="F26B43"/>
          </p15:clr>
        </p15:guide>
        <p15:guide id="21" pos="4301" userDrawn="1">
          <p15:clr>
            <a:srgbClr val="F26B43"/>
          </p15:clr>
        </p15:guide>
        <p15:guide id="22" pos="4661" userDrawn="1">
          <p15:clr>
            <a:srgbClr val="F26B43"/>
          </p15:clr>
        </p15:guide>
        <p15:guide id="23" pos="4729" userDrawn="1">
          <p15:clr>
            <a:srgbClr val="F26B43"/>
          </p15:clr>
        </p15:guide>
        <p15:guide id="24" pos="5088" userDrawn="1">
          <p15:clr>
            <a:srgbClr val="F26B43"/>
          </p15:clr>
        </p15:guide>
        <p15:guide id="25" pos="5156" userDrawn="1">
          <p15:clr>
            <a:srgbClr val="F26B43"/>
          </p15:clr>
        </p15:guide>
        <p15:guide id="26" pos="5516" userDrawn="1">
          <p15:clr>
            <a:srgbClr val="F26B43"/>
          </p15:clr>
        </p15:guide>
        <p15:guide id="27" pos="5584" userDrawn="1">
          <p15:clr>
            <a:srgbClr val="F26B43"/>
          </p15:clr>
        </p15:guide>
        <p15:guide id="28" pos="5943" userDrawn="1">
          <p15:clr>
            <a:srgbClr val="F26B43"/>
          </p15:clr>
        </p15:guide>
        <p15:guide id="29" pos="6011" userDrawn="1">
          <p15:clr>
            <a:srgbClr val="F26B43"/>
          </p15:clr>
        </p15:guide>
        <p15:guide id="30" pos="6371" userDrawn="1">
          <p15:clr>
            <a:srgbClr val="F26B43"/>
          </p15:clr>
        </p15:guide>
        <p15:guide id="31" pos="6439" userDrawn="1">
          <p15:clr>
            <a:srgbClr val="F26B43"/>
          </p15:clr>
        </p15:guide>
        <p15:guide id="32" pos="6798" userDrawn="1">
          <p15:clr>
            <a:srgbClr val="F26B43"/>
          </p15:clr>
        </p15:guide>
        <p15:guide id="33" pos="6866" userDrawn="1">
          <p15:clr>
            <a:srgbClr val="F26B43"/>
          </p15:clr>
        </p15:guide>
        <p15:guide id="34" pos="7226" userDrawn="1">
          <p15:clr>
            <a:srgbClr val="F26B43"/>
          </p15:clr>
        </p15:guide>
        <p15:guide id="35" orient="horz" userDrawn="1">
          <p15:clr>
            <a:srgbClr val="F26B43"/>
          </p15:clr>
        </p15:guide>
        <p15:guide id="36" orient="horz" pos="4320" userDrawn="1">
          <p15:clr>
            <a:srgbClr val="F26B43"/>
          </p15:clr>
        </p15:guide>
        <p15:guide id="37" orient="horz" pos="453" userDrawn="1">
          <p15:clr>
            <a:srgbClr val="F26B43"/>
          </p15:clr>
        </p15:guide>
        <p15:guide id="38" orient="horz" pos="1081" userDrawn="1">
          <p15:clr>
            <a:srgbClr val="F26B43"/>
          </p15:clr>
        </p15:guide>
        <p15:guide id="39" orient="horz" pos="1149" userDrawn="1">
          <p15:clr>
            <a:srgbClr val="F26B43"/>
          </p15:clr>
        </p15:guide>
        <p15:guide id="40" orient="horz" pos="1777" userDrawn="1">
          <p15:clr>
            <a:srgbClr val="F26B43"/>
          </p15:clr>
        </p15:guide>
        <p15:guide id="41" orient="horz" pos="1845" userDrawn="1">
          <p15:clr>
            <a:srgbClr val="F26B43"/>
          </p15:clr>
        </p15:guide>
        <p15:guide id="42" orient="horz" pos="2474" userDrawn="1">
          <p15:clr>
            <a:srgbClr val="F26B43"/>
          </p15:clr>
        </p15:guide>
        <p15:guide id="43" orient="horz" pos="2542" userDrawn="1">
          <p15:clr>
            <a:srgbClr val="F26B43"/>
          </p15:clr>
        </p15:guide>
        <p15:guide id="44" orient="horz" pos="3170" userDrawn="1">
          <p15:clr>
            <a:srgbClr val="F26B43"/>
          </p15:clr>
        </p15:guide>
        <p15:guide id="45" orient="horz" pos="3238" userDrawn="1">
          <p15:clr>
            <a:srgbClr val="F26B43"/>
          </p15:clr>
        </p15:guide>
        <p15:guide id="46" orient="horz" pos="3866" userDrawn="1">
          <p15:clr>
            <a:srgbClr val="F26B43"/>
          </p15:clr>
        </p15:guide>
        <p15:guide id="47" pos="3681" userDrawn="1">
          <p15:clr>
            <a:srgbClr val="F26B43"/>
          </p15:clr>
        </p15:guide>
        <p15:guide id="48" pos="7514" userDrawn="1">
          <p15:clr>
            <a:srgbClr val="F26B43"/>
          </p15:clr>
        </p15:guide>
        <p15:guide id="49" pos="166" userDrawn="1">
          <p15:clr>
            <a:srgbClr val="F26B43"/>
          </p15:clr>
        </p15:guide>
        <p15:guide id="5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7.png"/><Relationship Id="rId5" Type="http://schemas.openxmlformats.org/officeDocument/2006/relationships/image" Target="../media/image19.png"/><Relationship Id="rId4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ebfisica.com/fisica/curso-de-fisica-basica/aula/7-55" TargetMode="External"/><Relationship Id="rId3" Type="http://schemas.openxmlformats.org/officeDocument/2006/relationships/hyperlink" Target="https://vestibular.brasilescola.uol.com.br/baixar/19376" TargetMode="External"/><Relationship Id="rId7" Type="http://schemas.openxmlformats.org/officeDocument/2006/relationships/hyperlink" Target="https://efape.educacao.sp.gov.br/curriculopaulista/wp-content/uploads/2023/02/CURR%C3%8DCULO-PAULISTA-etapa-Ensino-M%C3%A9dio_ISBN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Relationship Id="rId6" Type="http://schemas.openxmlformats.org/officeDocument/2006/relationships/hyperlink" Target="https://www.todoestudo.com.br/fisica/reflexao-da-luz" TargetMode="External"/><Relationship Id="rId5" Type="http://schemas.openxmlformats.org/officeDocument/2006/relationships/hyperlink" Target="https://www.aft.org/ae/spring2012" TargetMode="External"/><Relationship Id="rId4" Type="http://schemas.openxmlformats.org/officeDocument/2006/relationships/hyperlink" Target="https://cocvestibulares.com.br/exame/puc-rs-vestibular-de-inverno-de-2012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6.png"/><Relationship Id="rId4" Type="http://schemas.openxmlformats.org/officeDocument/2006/relationships/image" Target="../media/image4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hyperlink" Target="https://webfisica.com/fisica/curso-de-fisica-basica/aula/7-55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6;p13">
            <a:extLst>
              <a:ext uri="{FF2B5EF4-FFF2-40B4-BE49-F238E27FC236}">
                <a16:creationId xmlns:a16="http://schemas.microsoft.com/office/drawing/2014/main" id="{C42758AE-2C6D-0DD2-ABEE-EAF5EF16BDC5}"/>
              </a:ext>
            </a:extLst>
          </p:cNvPr>
          <p:cNvSpPr txBox="1"/>
          <p:nvPr/>
        </p:nvSpPr>
        <p:spPr>
          <a:xfrm>
            <a:off x="178719" y="6007394"/>
            <a:ext cx="1842518" cy="49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24000" rIns="121900" bIns="24000" anchor="ctr" anchorCtr="0">
            <a:spAutoFit/>
          </a:bodyPr>
          <a:lstStyle/>
          <a:p>
            <a:pPr>
              <a:lnSpc>
                <a:spcPct val="80000"/>
              </a:lnSpc>
              <a:buSzPts val="2000"/>
            </a:pPr>
            <a:r>
              <a:rPr lang="pt-BR" sz="1800" b="1" dirty="0">
                <a:solidFill>
                  <a:srgbClr val="832C87"/>
                </a:solidFill>
                <a:latin typeface="Rubik Bold" pitchFamily="2" charset="-79"/>
                <a:ea typeface="Saira SemiBold"/>
                <a:cs typeface="Rubik Bold" pitchFamily="2" charset="-79"/>
                <a:sym typeface="Saira SemiBold"/>
              </a:rPr>
              <a:t>3</a:t>
            </a:r>
            <a:r>
              <a:rPr lang="pt-BR" sz="1800" b="1" u="sng" baseline="30000" dirty="0">
                <a:solidFill>
                  <a:srgbClr val="832C87"/>
                </a:solidFill>
                <a:latin typeface="Rubik Bold" pitchFamily="2" charset="-79"/>
                <a:ea typeface="Saira SemiBold"/>
                <a:cs typeface="Rubik Bold" pitchFamily="2" charset="-79"/>
                <a:sym typeface="Saira SemiBold"/>
              </a:rPr>
              <a:t>o</a:t>
            </a:r>
            <a:r>
              <a:rPr lang="pt-BR" sz="1800" b="1" dirty="0">
                <a:solidFill>
                  <a:srgbClr val="832C87"/>
                </a:solidFill>
                <a:latin typeface="Rubik Bold" pitchFamily="2" charset="-79"/>
                <a:ea typeface="Saira SemiBold"/>
                <a:cs typeface="Rubik Bold" pitchFamily="2" charset="-79"/>
                <a:sym typeface="Saira SemiBold"/>
              </a:rPr>
              <a:t> </a:t>
            </a:r>
            <a:r>
              <a:rPr lang="pt-BR" sz="1800" dirty="0">
                <a:solidFill>
                  <a:srgbClr val="832C87"/>
                </a:solidFill>
                <a:latin typeface="Rubik Bold" pitchFamily="2" charset="-79"/>
                <a:ea typeface="Saira SemiBold"/>
                <a:cs typeface="Rubik Bold" pitchFamily="2" charset="-79"/>
                <a:sym typeface="Saira SemiBold"/>
              </a:rPr>
              <a:t>bimestre</a:t>
            </a:r>
          </a:p>
          <a:p>
            <a:pPr>
              <a:lnSpc>
                <a:spcPct val="80000"/>
              </a:lnSpc>
              <a:buSzPts val="2000"/>
            </a:pPr>
            <a:r>
              <a:rPr lang="pt-BR" sz="1800" b="1" dirty="0">
                <a:solidFill>
                  <a:srgbClr val="832C87"/>
                </a:solidFill>
                <a:latin typeface="Rubik Bold" pitchFamily="2" charset="-79"/>
                <a:ea typeface="Saira SemiBold"/>
                <a:cs typeface="Rubik Bold" pitchFamily="2" charset="-79"/>
                <a:sym typeface="Saira SemiBold"/>
              </a:rPr>
              <a:t>Aula 5</a:t>
            </a:r>
            <a:endParaRPr sz="1800" b="1" dirty="0">
              <a:solidFill>
                <a:srgbClr val="832C87"/>
              </a:solidFill>
              <a:latin typeface="Rubik Bold" pitchFamily="2" charset="-79"/>
              <a:ea typeface="Saira SemiBold"/>
              <a:cs typeface="Rubik Bold" pitchFamily="2" charset="-79"/>
              <a:sym typeface="Saira SemiBold"/>
            </a:endParaRPr>
          </a:p>
        </p:txBody>
      </p:sp>
      <p:sp>
        <p:nvSpPr>
          <p:cNvPr id="2" name="Google Shape;84;p13">
            <a:extLst>
              <a:ext uri="{FF2B5EF4-FFF2-40B4-BE49-F238E27FC236}">
                <a16:creationId xmlns:a16="http://schemas.microsoft.com/office/drawing/2014/main" id="{8553387F-1E58-0F92-8864-38F1E075DC50}"/>
              </a:ext>
            </a:extLst>
          </p:cNvPr>
          <p:cNvSpPr txBox="1"/>
          <p:nvPr/>
        </p:nvSpPr>
        <p:spPr>
          <a:xfrm>
            <a:off x="2021237" y="508299"/>
            <a:ext cx="7442201" cy="630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24000" rIns="121900" bIns="24000" anchor="ctr" anchorCtr="0">
            <a:noAutofit/>
          </a:bodyPr>
          <a:lstStyle/>
          <a:p>
            <a:pPr>
              <a:lnSpc>
                <a:spcPct val="80000"/>
              </a:lnSpc>
              <a:buClr>
                <a:schemeClr val="dk1"/>
              </a:buClr>
              <a:buSzPts val="1100"/>
            </a:pPr>
            <a:r>
              <a:rPr lang="pt-BR" sz="2667" dirty="0">
                <a:solidFill>
                  <a:schemeClr val="bg1"/>
                </a:solidFill>
                <a:latin typeface="Rubik Bold" pitchFamily="2" charset="-79"/>
                <a:ea typeface="Saira SemiBold"/>
                <a:cs typeface="Rubik Bold" pitchFamily="2" charset="-79"/>
                <a:sym typeface="Saira SemiBold"/>
              </a:rPr>
              <a:t>Física</a:t>
            </a:r>
            <a:endParaRPr sz="2667" dirty="0">
              <a:solidFill>
                <a:schemeClr val="bg1"/>
              </a:solidFill>
              <a:latin typeface="Rubik Bold" pitchFamily="2" charset="-79"/>
              <a:ea typeface="Saira SemiBold"/>
              <a:cs typeface="Rubik Bold" pitchFamily="2" charset="-79"/>
              <a:sym typeface="Saira SemiBold"/>
            </a:endParaRPr>
          </a:p>
        </p:txBody>
      </p:sp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1234376E-55B6-7587-529C-7001281AE61C}"/>
              </a:ext>
            </a:extLst>
          </p:cNvPr>
          <p:cNvSpPr txBox="1"/>
          <p:nvPr/>
        </p:nvSpPr>
        <p:spPr>
          <a:xfrm>
            <a:off x="2021237" y="2158150"/>
            <a:ext cx="8184647" cy="1024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>
              <a:lnSpc>
                <a:spcPct val="115000"/>
              </a:lnSpc>
              <a:buSzPts val="3350"/>
            </a:pPr>
            <a:r>
              <a:rPr lang="pt-BR" sz="4400" dirty="0">
                <a:solidFill>
                  <a:schemeClr val="bg1"/>
                </a:solidFill>
                <a:latin typeface="Rubik ExtraBold" pitchFamily="2" charset="-79"/>
                <a:ea typeface="Saira SemiBold"/>
                <a:cs typeface="Rubik ExtraBold" pitchFamily="2" charset="-79"/>
                <a:sym typeface="Saira SemiBold"/>
              </a:rPr>
              <a:t>Reflexão da luz – Parte 1</a:t>
            </a:r>
            <a:endParaRPr sz="4400" dirty="0">
              <a:solidFill>
                <a:schemeClr val="bg1"/>
              </a:solidFill>
              <a:latin typeface="Rubik ExtraBold" pitchFamily="2" charset="-79"/>
              <a:ea typeface="Saira SemiBold"/>
              <a:cs typeface="Rubik ExtraBold" pitchFamily="2" charset="-79"/>
              <a:sym typeface="Saira SemiBold"/>
            </a:endParaRPr>
          </a:p>
        </p:txBody>
      </p:sp>
      <p:sp>
        <p:nvSpPr>
          <p:cNvPr id="4" name="Google Shape;83;p13">
            <a:extLst>
              <a:ext uri="{FF2B5EF4-FFF2-40B4-BE49-F238E27FC236}">
                <a16:creationId xmlns:a16="http://schemas.microsoft.com/office/drawing/2014/main" id="{0B4F14CB-C57B-7D04-350C-5633B4E5E160}"/>
              </a:ext>
            </a:extLst>
          </p:cNvPr>
          <p:cNvSpPr/>
          <p:nvPr/>
        </p:nvSpPr>
        <p:spPr>
          <a:xfrm rot="21551519" flipH="1">
            <a:off x="408065" y="366077"/>
            <a:ext cx="1171737" cy="914927"/>
          </a:xfrm>
          <a:prstGeom prst="roundRect">
            <a:avLst>
              <a:gd name="adj" fmla="val 7293"/>
            </a:avLst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1200"/>
            </a:pPr>
            <a:r>
              <a:rPr lang="pt-BR" sz="5600" dirty="0">
                <a:solidFill>
                  <a:schemeClr val="bg1"/>
                </a:solidFill>
                <a:latin typeface="Rubik Bold" pitchFamily="2" charset="-79"/>
                <a:ea typeface="Saira Medium"/>
                <a:cs typeface="Rubik Bold" pitchFamily="2" charset="-79"/>
                <a:sym typeface="Saira Medium"/>
              </a:rPr>
              <a:t>2</a:t>
            </a:r>
            <a:r>
              <a:rPr lang="pt-BR" sz="5600" u="sng" baseline="30000" dirty="0">
                <a:solidFill>
                  <a:schemeClr val="bg1"/>
                </a:solidFill>
                <a:latin typeface="Rubik Bold" pitchFamily="2" charset="-79"/>
                <a:ea typeface="Saira Medium"/>
                <a:cs typeface="Rubik Bold" pitchFamily="2" charset="-79"/>
                <a:sym typeface="Saira Medium"/>
              </a:rPr>
              <a:t>a</a:t>
            </a:r>
            <a:endParaRPr sz="2933" u="sng" baseline="30000" dirty="0">
              <a:solidFill>
                <a:schemeClr val="bg1"/>
              </a:solidFill>
              <a:latin typeface="Rubik Bold" pitchFamily="2" charset="-79"/>
              <a:ea typeface="Saira Medium"/>
              <a:cs typeface="Rubik Bold" pitchFamily="2" charset="-79"/>
              <a:sym typeface="Saira Medium"/>
            </a:endParaRPr>
          </a:p>
        </p:txBody>
      </p:sp>
      <p:sp>
        <p:nvSpPr>
          <p:cNvPr id="5" name="Google Shape;87;p13">
            <a:extLst>
              <a:ext uri="{FF2B5EF4-FFF2-40B4-BE49-F238E27FC236}">
                <a16:creationId xmlns:a16="http://schemas.microsoft.com/office/drawing/2014/main" id="{B2A101A1-2EE7-C070-414F-6ACFD2FC5BDD}"/>
              </a:ext>
            </a:extLst>
          </p:cNvPr>
          <p:cNvSpPr txBox="1"/>
          <p:nvPr/>
        </p:nvSpPr>
        <p:spPr>
          <a:xfrm>
            <a:off x="2021237" y="6019150"/>
            <a:ext cx="2870347" cy="49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24000" rIns="121900" bIns="24000" anchor="ctr" anchorCtr="0">
            <a:spAutoFit/>
          </a:bodyPr>
          <a:lstStyle/>
          <a:p>
            <a:pPr>
              <a:lnSpc>
                <a:spcPct val="80000"/>
              </a:lnSpc>
              <a:buSzPts val="2000"/>
            </a:pPr>
            <a:r>
              <a:rPr lang="pt-BR" sz="1800" dirty="0">
                <a:solidFill>
                  <a:srgbClr val="832C87"/>
                </a:solidFill>
                <a:latin typeface="Rubik Bold" pitchFamily="2" charset="-79"/>
                <a:ea typeface="Saira SemiBold"/>
                <a:cs typeface="Rubik Bold" pitchFamily="2" charset="-79"/>
                <a:sym typeface="Saira SemiBold"/>
              </a:rPr>
              <a:t>Ensino</a:t>
            </a:r>
          </a:p>
          <a:p>
            <a:pPr>
              <a:lnSpc>
                <a:spcPct val="80000"/>
              </a:lnSpc>
              <a:buSzPts val="2000"/>
            </a:pPr>
            <a:r>
              <a:rPr lang="pt-BR" sz="1800" dirty="0">
                <a:solidFill>
                  <a:srgbClr val="832C87"/>
                </a:solidFill>
                <a:latin typeface="Rubik Bold" pitchFamily="2" charset="-79"/>
                <a:ea typeface="Saira SemiBold"/>
                <a:cs typeface="Rubik Bold" pitchFamily="2" charset="-79"/>
                <a:sym typeface="Saira SemiBold"/>
              </a:rPr>
              <a:t>Médio</a:t>
            </a:r>
          </a:p>
        </p:txBody>
      </p:sp>
    </p:spTree>
    <p:extLst>
      <p:ext uri="{BB962C8B-B14F-4D97-AF65-F5344CB8AC3E}">
        <p14:creationId xmlns:p14="http://schemas.microsoft.com/office/powerpoint/2010/main" val="4047228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9103E-7645-B3F1-5B1F-046CF653F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61AD53-0EC6-AA4D-3BBB-6A905E1124ED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560964" y="1495562"/>
            <a:ext cx="4872365" cy="4433738"/>
          </a:xfrm>
        </p:spPr>
        <p:txBody>
          <a:bodyPr/>
          <a:lstStyle/>
          <a:p>
            <a:r>
              <a:rPr lang="pt-BR" b="1" dirty="0"/>
              <a:t>(</a:t>
            </a:r>
            <a:r>
              <a:rPr lang="pt-BR" b="1" dirty="0" err="1"/>
              <a:t>EEAr</a:t>
            </a:r>
            <a:r>
              <a:rPr lang="pt-BR" b="1" dirty="0"/>
              <a:t> 2019) </a:t>
            </a:r>
            <a:r>
              <a:rPr lang="pt-BR" dirty="0"/>
              <a:t>Um aluno resolveu colocar em prática uma atividade que aprendeu quando estava estudando reflexão no espelho plano.</a:t>
            </a:r>
          </a:p>
          <a:p>
            <a:r>
              <a:rPr lang="pt-BR" dirty="0"/>
              <a:t>Conforme o desenho, colocou um espelho plano, de pequenas dimensões e espessura desprezível, com a face espelhada voltada para cima, e a 4,5 m de um poste e conseguiu  determinar a altura do poste em 5,1 m.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C2ED2C-5532-2F8B-656F-7D90AF5027A0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175027" y="5929300"/>
            <a:ext cx="5211762" cy="266173"/>
          </a:xfrm>
        </p:spPr>
        <p:txBody>
          <a:bodyPr/>
          <a:lstStyle/>
          <a:p>
            <a:r>
              <a:rPr lang="pt-BR" dirty="0"/>
              <a:t>Figura para a questão.</a:t>
            </a:r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1125CF5A-A807-8627-2C46-58F1231053F8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560964" y="163367"/>
            <a:ext cx="1750681" cy="422405"/>
          </a:xfrm>
        </p:spPr>
        <p:txBody>
          <a:bodyPr/>
          <a:lstStyle/>
          <a:p>
            <a:r>
              <a:rPr lang="pt-BR" dirty="0"/>
              <a:t>Na prática</a:t>
            </a: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AF895F95-EFE1-8E5D-3F31-BF1AD3FF4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671" y="6506664"/>
            <a:ext cx="1448236" cy="35133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0473A42-9717-2897-ADA3-9B37D364A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027" y="2144110"/>
            <a:ext cx="5086206" cy="2042685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5F3F65B-BF1A-94F5-AFE7-B4BDA485B889}"/>
              </a:ext>
            </a:extLst>
          </p:cNvPr>
          <p:cNvGrpSpPr/>
          <p:nvPr/>
        </p:nvGrpSpPr>
        <p:grpSpPr>
          <a:xfrm>
            <a:off x="3997503" y="910731"/>
            <a:ext cx="1586205" cy="350483"/>
            <a:chOff x="699369" y="2709987"/>
            <a:chExt cx="1586205" cy="350483"/>
          </a:xfrm>
        </p:grpSpPr>
        <p:pic>
          <p:nvPicPr>
            <p:cNvPr id="16" name="Imagem 15" descr="Forma, Retângulo&#10;&#10;Descrição gerada automaticamente">
              <a:extLst>
                <a:ext uri="{FF2B5EF4-FFF2-40B4-BE49-F238E27FC236}">
                  <a16:creationId xmlns:a16="http://schemas.microsoft.com/office/drawing/2014/main" id="{DCE75878-EA66-243A-868C-AD4C22451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369" y="2709987"/>
              <a:ext cx="1586205" cy="350483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008DC94-DE46-F916-61A9-9801AB3AAB17}"/>
                </a:ext>
              </a:extLst>
            </p:cNvPr>
            <p:cNvSpPr txBox="1"/>
            <p:nvPr/>
          </p:nvSpPr>
          <p:spPr>
            <a:xfrm>
              <a:off x="1142981" y="2734103"/>
              <a:ext cx="1142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5 minutos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9698CAD-1038-62EB-1810-24873E1741C2}"/>
              </a:ext>
            </a:extLst>
          </p:cNvPr>
          <p:cNvGrpSpPr/>
          <p:nvPr/>
        </p:nvGrpSpPr>
        <p:grpSpPr>
          <a:xfrm>
            <a:off x="560964" y="784712"/>
            <a:ext cx="3117377" cy="446413"/>
            <a:chOff x="8270260" y="2499537"/>
            <a:chExt cx="3286633" cy="446413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3175315-DACD-1676-4A69-73C49BD8E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0260" y="2499537"/>
              <a:ext cx="3286633" cy="446413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DB2A3AE-1ED9-9B7B-4600-4FDF1B7C5239}"/>
                </a:ext>
              </a:extLst>
            </p:cNvPr>
            <p:cNvSpPr txBox="1"/>
            <p:nvPr/>
          </p:nvSpPr>
          <p:spPr>
            <a:xfrm>
              <a:off x="10037546" y="2614193"/>
              <a:ext cx="148497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b="1" dirty="0">
                  <a:solidFill>
                    <a:schemeClr val="bg1"/>
                  </a:solidFill>
                </a:rPr>
                <a:t>Veja no livro!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6BB9375A-2985-3C77-997F-AD447577E880}"/>
                </a:ext>
              </a:extLst>
            </p:cNvPr>
            <p:cNvSpPr txBox="1"/>
            <p:nvPr/>
          </p:nvSpPr>
          <p:spPr>
            <a:xfrm>
              <a:off x="8399210" y="2613092"/>
              <a:ext cx="13894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b="1" dirty="0">
                  <a:solidFill>
                    <a:schemeClr val="bg1"/>
                  </a:solidFill>
                </a:rPr>
                <a:t>Atividade 1</a:t>
              </a:r>
            </a:p>
          </p:txBody>
        </p: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DD4BD82D-5496-EDAF-32BB-D28192C9C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12" y="6271754"/>
            <a:ext cx="2855017" cy="58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7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BE87F3-B539-1BE4-01AE-CE3856F33C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0,5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1E45E8-4332-9CDB-9C62-6269EF78BA3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t-BR" dirty="0"/>
              <a:t>1,0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397F2B1-D5E5-A2FF-6698-65A92F8B5DC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t-BR" dirty="0"/>
              <a:t>1,5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E18817F-E8A5-0603-FC36-B44A1EA347D1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t-BR" dirty="0"/>
              <a:t>2,0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BEFE57B-1ECF-6217-7C56-D89032E4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362" y="754697"/>
            <a:ext cx="10789687" cy="996949"/>
          </a:xfrm>
        </p:spPr>
        <p:txBody>
          <a:bodyPr/>
          <a:lstStyle/>
          <a:p>
            <a:r>
              <a:rPr lang="pt-BR" b="0" dirty="0"/>
              <a:t>Sabendo que o estudante tem uma altura, da base dos pés até os olhos, de 1,70 m, qual a distância (x), em metros, que o aluno teve que ficar do espelho para enxergar o reflexo da extremidade superior do poste?</a:t>
            </a: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6EDE0BB8-018C-6012-22F5-9A94188C6F48}"/>
              </a:ext>
            </a:extLst>
          </p:cNvPr>
          <p:cNvSpPr>
            <a:spLocks noGrp="1"/>
          </p:cNvSpPr>
          <p:nvPr>
            <p:ph type="subTitle" idx="26"/>
          </p:nvPr>
        </p:nvSpPr>
        <p:spPr>
          <a:xfrm>
            <a:off x="560964" y="163367"/>
            <a:ext cx="1750681" cy="422405"/>
          </a:xfrm>
        </p:spPr>
        <p:txBody>
          <a:bodyPr/>
          <a:lstStyle/>
          <a:p>
            <a:r>
              <a:rPr lang="pt-BR" dirty="0"/>
              <a:t>Na prática</a:t>
            </a: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5B547E97-C1C7-4BDA-B5AA-8EEB8FCDC809}"/>
              </a:ext>
            </a:extLst>
          </p:cNvPr>
          <p:cNvCxnSpPr>
            <a:cxnSpLocks/>
          </p:cNvCxnSpPr>
          <p:nvPr/>
        </p:nvCxnSpPr>
        <p:spPr>
          <a:xfrm>
            <a:off x="9900021" y="380048"/>
            <a:ext cx="0" cy="120253"/>
          </a:xfrm>
          <a:prstGeom prst="straightConnector1">
            <a:avLst/>
          </a:prstGeom>
          <a:ln w="19050" cap="rnd">
            <a:solidFill>
              <a:schemeClr val="bg1"/>
            </a:solidFill>
            <a:miter lim="800000"/>
            <a:headEnd w="lg" len="sm"/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76D9AA81-E602-D92C-7366-C99EDFA22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54870" y="6509463"/>
            <a:ext cx="1453707" cy="351950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6F38211-42A9-2C89-B762-A8856E1227EE}"/>
              </a:ext>
            </a:extLst>
          </p:cNvPr>
          <p:cNvGrpSpPr/>
          <p:nvPr/>
        </p:nvGrpSpPr>
        <p:grpSpPr>
          <a:xfrm>
            <a:off x="9841234" y="217048"/>
            <a:ext cx="1586205" cy="350483"/>
            <a:chOff x="699369" y="2709987"/>
            <a:chExt cx="1586205" cy="350483"/>
          </a:xfrm>
        </p:grpSpPr>
        <p:pic>
          <p:nvPicPr>
            <p:cNvPr id="15" name="Imagem 14" descr="Forma, Retângulo&#10;&#10;Descrição gerada automaticamente">
              <a:extLst>
                <a:ext uri="{FF2B5EF4-FFF2-40B4-BE49-F238E27FC236}">
                  <a16:creationId xmlns:a16="http://schemas.microsoft.com/office/drawing/2014/main" id="{5572DADD-F2DE-C0A1-6014-6DC5285D5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369" y="2709987"/>
              <a:ext cx="1586205" cy="350483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675C2FFC-51BA-671B-2CDF-F54590D90B31}"/>
                </a:ext>
              </a:extLst>
            </p:cNvPr>
            <p:cNvSpPr txBox="1"/>
            <p:nvPr/>
          </p:nvSpPr>
          <p:spPr>
            <a:xfrm>
              <a:off x="1142981" y="2734103"/>
              <a:ext cx="1142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5 minutos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38F667F-79F7-8F8E-2856-6724354A7BB3}"/>
              </a:ext>
            </a:extLst>
          </p:cNvPr>
          <p:cNvGrpSpPr/>
          <p:nvPr/>
        </p:nvGrpSpPr>
        <p:grpSpPr>
          <a:xfrm>
            <a:off x="6404695" y="91029"/>
            <a:ext cx="3117377" cy="446413"/>
            <a:chOff x="8270260" y="2499537"/>
            <a:chExt cx="3286633" cy="446413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A9790414-4EEA-961A-486A-5F4F1BE01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70260" y="2499537"/>
              <a:ext cx="3286633" cy="44641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8C8F277-9A85-CAC2-CDDC-AB083F16FC3F}"/>
                </a:ext>
              </a:extLst>
            </p:cNvPr>
            <p:cNvSpPr txBox="1"/>
            <p:nvPr/>
          </p:nvSpPr>
          <p:spPr>
            <a:xfrm>
              <a:off x="10037546" y="2614193"/>
              <a:ext cx="148497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b="1" dirty="0">
                  <a:solidFill>
                    <a:schemeClr val="bg1"/>
                  </a:solidFill>
                </a:rPr>
                <a:t>Veja no livro!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1DBDA91A-D90B-C919-D8F6-346EE48818D6}"/>
                </a:ext>
              </a:extLst>
            </p:cNvPr>
            <p:cNvSpPr txBox="1"/>
            <p:nvPr/>
          </p:nvSpPr>
          <p:spPr>
            <a:xfrm>
              <a:off x="8399210" y="2613092"/>
              <a:ext cx="13894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b="1" dirty="0">
                  <a:solidFill>
                    <a:schemeClr val="bg1"/>
                  </a:solidFill>
                </a:rPr>
                <a:t>Atividade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0196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6863D-79F6-B2B8-2755-23273E35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7287"/>
            <a:ext cx="10926323" cy="996949"/>
          </a:xfrm>
        </p:spPr>
        <p:txBody>
          <a:bodyPr/>
          <a:lstStyle/>
          <a:p>
            <a:r>
              <a:rPr lang="pt-BR" b="0" dirty="0"/>
              <a:t>Sabendo que o estudante tem uma altura, da base dos pés até os olhos, de 1,70 m, qual a distância (x), em metros, que o aluno teve que ficar do espelho para enxergar o reflexo da extremidade superior do poste?</a:t>
            </a:r>
            <a:endParaRPr lang="pt-BR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04F8389A-85F5-3E4A-C0EE-88679D2C8B5E}"/>
              </a:ext>
            </a:extLst>
          </p:cNvPr>
          <p:cNvSpPr>
            <a:spLocks noGrp="1"/>
          </p:cNvSpPr>
          <p:nvPr>
            <p:ph type="subTitle" idx="26"/>
          </p:nvPr>
        </p:nvSpPr>
        <p:spPr>
          <a:xfrm>
            <a:off x="560964" y="163367"/>
            <a:ext cx="1750681" cy="422405"/>
          </a:xfrm>
        </p:spPr>
        <p:txBody>
          <a:bodyPr/>
          <a:lstStyle/>
          <a:p>
            <a:r>
              <a:rPr lang="pt-BR" dirty="0"/>
              <a:t>Na prática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787D792-F84E-2175-8982-992FDE5AA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25096" y="4730903"/>
            <a:ext cx="338514" cy="22133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6361A666-5E2A-48CB-9231-AB55E0A5C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0665" y="3611397"/>
            <a:ext cx="247376" cy="247376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36E65068-C175-AF63-43A0-50DDDF0DE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0665" y="2497498"/>
            <a:ext cx="247376" cy="247376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8F0AA668-45A1-0632-B702-D78C694E5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0665" y="5824369"/>
            <a:ext cx="247376" cy="247376"/>
          </a:xfrm>
          <a:prstGeom prst="rect">
            <a:avLst/>
          </a:prstGeom>
        </p:spPr>
      </p:pic>
      <p:sp>
        <p:nvSpPr>
          <p:cNvPr id="10" name="Espaço Reservado para Texto 24">
            <a:extLst>
              <a:ext uri="{FF2B5EF4-FFF2-40B4-BE49-F238E27FC236}">
                <a16:creationId xmlns:a16="http://schemas.microsoft.com/office/drawing/2014/main" id="{468BA257-F8D6-F832-33A9-1630370B6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8588" y="2130124"/>
            <a:ext cx="9393237" cy="996950"/>
          </a:xfrm>
          <a:solidFill>
            <a:srgbClr val="D63434"/>
          </a:solidFill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0,5	</a:t>
            </a:r>
          </a:p>
        </p:txBody>
      </p:sp>
      <p:sp>
        <p:nvSpPr>
          <p:cNvPr id="11" name="Espaço Reservado para Texto 25">
            <a:extLst>
              <a:ext uri="{FF2B5EF4-FFF2-40B4-BE49-F238E27FC236}">
                <a16:creationId xmlns:a16="http://schemas.microsoft.com/office/drawing/2014/main" id="{35C0BD55-5E6D-62B3-BEA7-0FCB423DCA1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398588" y="3236610"/>
            <a:ext cx="9393237" cy="996950"/>
          </a:xfrm>
          <a:solidFill>
            <a:srgbClr val="D63434"/>
          </a:solidFill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1,0</a:t>
            </a:r>
          </a:p>
        </p:txBody>
      </p:sp>
      <p:sp>
        <p:nvSpPr>
          <p:cNvPr id="12" name="Espaço Reservado para Texto 26">
            <a:extLst>
              <a:ext uri="{FF2B5EF4-FFF2-40B4-BE49-F238E27FC236}">
                <a16:creationId xmlns:a16="http://schemas.microsoft.com/office/drawing/2014/main" id="{B0142EAF-C3E9-55C8-0B5E-8211E869124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98588" y="4343096"/>
            <a:ext cx="9393237" cy="996950"/>
          </a:xfrm>
          <a:solidFill>
            <a:srgbClr val="7BB937"/>
          </a:solidFill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1,5</a:t>
            </a:r>
          </a:p>
        </p:txBody>
      </p:sp>
      <p:sp>
        <p:nvSpPr>
          <p:cNvPr id="13" name="Espaço Reservado para Texto 27">
            <a:extLst>
              <a:ext uri="{FF2B5EF4-FFF2-40B4-BE49-F238E27FC236}">
                <a16:creationId xmlns:a16="http://schemas.microsoft.com/office/drawing/2014/main" id="{0F328D0B-AFC4-44BE-91E5-49E3B48188F7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398588" y="5449582"/>
            <a:ext cx="9393237" cy="996950"/>
          </a:xfrm>
          <a:solidFill>
            <a:srgbClr val="D63434"/>
          </a:solidFill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2,0</a:t>
            </a:r>
          </a:p>
        </p:txBody>
      </p:sp>
    </p:spTree>
    <p:extLst>
      <p:ext uri="{BB962C8B-B14F-4D97-AF65-F5344CB8AC3E}">
        <p14:creationId xmlns:p14="http://schemas.microsoft.com/office/powerpoint/2010/main" val="256320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ço Reservado para Texto 9">
                <a:extLst>
                  <a:ext uri="{FF2B5EF4-FFF2-40B4-BE49-F238E27FC236}">
                    <a16:creationId xmlns:a16="http://schemas.microsoft.com/office/drawing/2014/main" id="{9B2E42FF-12B6-48BA-A21F-3EDA0EAF4C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19138" y="1817688"/>
                <a:ext cx="10752137" cy="4319587"/>
              </a:xfrm>
            </p:spPr>
            <p:txBody>
              <a:bodyPr/>
              <a:lstStyle/>
              <a:p>
                <a:r>
                  <a:rPr lang="pt-BR" dirty="0"/>
                  <a:t>Pela semelhança de triângulos, temos:</a:t>
                </a:r>
              </a:p>
              <a:p>
                <a:endParaRPr lang="pt-B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pt-BR" b="0" dirty="0">
                  <a:latin typeface="+mn-lt"/>
                </a:endParaRPr>
              </a:p>
              <a:p>
                <a:endParaRPr lang="pt-B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∙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Espaço Reservado para Texto 9">
                <a:extLst>
                  <a:ext uri="{FF2B5EF4-FFF2-40B4-BE49-F238E27FC236}">
                    <a16:creationId xmlns:a16="http://schemas.microsoft.com/office/drawing/2014/main" id="{9B2E42FF-12B6-48BA-A21F-3EDA0EAF4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19138" y="1817688"/>
                <a:ext cx="10752137" cy="4319587"/>
              </a:xfrm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8">
            <a:extLst>
              <a:ext uri="{FF2B5EF4-FFF2-40B4-BE49-F238E27FC236}">
                <a16:creationId xmlns:a16="http://schemas.microsoft.com/office/drawing/2014/main" id="{413A3CB8-BCB4-4607-8CA9-01B39CD01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1194816"/>
            <a:ext cx="10752137" cy="521272"/>
          </a:xfrm>
        </p:spPr>
        <p:txBody>
          <a:bodyPr/>
          <a:lstStyle/>
          <a:p>
            <a:r>
              <a:rPr lang="pt-BR" dirty="0"/>
              <a:t>Correção: </a:t>
            </a:r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D758E31D-AFB1-4131-93F0-8364E96D7B7B}"/>
              </a:ext>
            </a:extLst>
          </p:cNvPr>
          <p:cNvSpPr>
            <a:spLocks noGrp="1"/>
          </p:cNvSpPr>
          <p:nvPr>
            <p:ph type="subTitle" idx="26"/>
          </p:nvPr>
        </p:nvSpPr>
        <p:spPr>
          <a:xfrm>
            <a:off x="560964" y="163367"/>
            <a:ext cx="1750681" cy="422405"/>
          </a:xfrm>
        </p:spPr>
        <p:txBody>
          <a:bodyPr/>
          <a:lstStyle/>
          <a:p>
            <a:r>
              <a:rPr lang="pt-BR" dirty="0"/>
              <a:t>Na prática</a:t>
            </a:r>
          </a:p>
        </p:txBody>
      </p:sp>
    </p:spTree>
    <p:extLst>
      <p:ext uri="{BB962C8B-B14F-4D97-AF65-F5344CB8AC3E}">
        <p14:creationId xmlns:p14="http://schemas.microsoft.com/office/powerpoint/2010/main" val="278078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BEAB607-E6B2-4CF3-88ED-6406DA206D42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r>
              <a:rPr lang="pt-BR" dirty="0"/>
              <a:t>Chegou o momento de finalizar nossa aula de hoje. Para isso, vamos revisar o conteúdo estudado por meio de duas perguntas:</a:t>
            </a:r>
          </a:p>
          <a:p>
            <a:pPr marL="457200" indent="-457200">
              <a:buClr>
                <a:srgbClr val="7030A0"/>
              </a:buClr>
              <a:buFont typeface="+mj-lt"/>
              <a:buAutoNum type="alphaLcParenR"/>
            </a:pPr>
            <a:r>
              <a:rPr lang="pt-BR" dirty="0"/>
              <a:t>O que a primeira lei da reflexão nos diz sobre o caminho da luz quando ela atinge uma superfície espelhada, totalmente lisa?</a:t>
            </a:r>
          </a:p>
          <a:p>
            <a:pPr marL="457200" indent="-457200">
              <a:buClr>
                <a:srgbClr val="7030A0"/>
              </a:buClr>
              <a:buFont typeface="+mj-lt"/>
              <a:buAutoNum type="alphaLcParenR"/>
            </a:pPr>
            <a:r>
              <a:rPr lang="pt-BR" dirty="0"/>
              <a:t>De acordo com a segunda lei da reflexão, o que acontece com o ângulo de reflexão quando o ângulo de incidência aumenta? 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920D2867-C8FC-F59B-1376-91BEE3082B42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endParaRPr lang="pt-BR" dirty="0"/>
          </a:p>
          <a:p>
            <a:pPr marL="457200" indent="-457200">
              <a:buFont typeface="+mj-lt"/>
              <a:buAutoNum type="alphaLcParenR"/>
            </a:pP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B067519-94E6-43ED-8663-B22C6A82A847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076456" y="5896201"/>
            <a:ext cx="5211762" cy="502708"/>
          </a:xfrm>
        </p:spPr>
        <p:txBody>
          <a:bodyPr/>
          <a:lstStyle/>
          <a:p>
            <a:r>
              <a:rPr lang="pt-BR" dirty="0"/>
              <a:t>Produzido pela SEDUC-SP com imagem © Getty Images.</a:t>
            </a:r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2BFC16BB-A811-158C-9D95-D6F942AF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 dirty="0"/>
            </a:br>
            <a:r>
              <a:rPr lang="pt-BR" dirty="0"/>
              <a:t>Finalizando a aprendizagem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6EB4EE91-056E-4234-9F74-4C056B944391}"/>
              </a:ext>
            </a:extLst>
          </p:cNvPr>
          <p:cNvSpPr>
            <a:spLocks noGrp="1"/>
          </p:cNvSpPr>
          <p:nvPr>
            <p:ph type="subTitle" idx="30"/>
          </p:nvPr>
        </p:nvSpPr>
        <p:spPr/>
        <p:txBody>
          <a:bodyPr/>
          <a:lstStyle/>
          <a:p>
            <a:r>
              <a:rPr lang="pt-BR" dirty="0"/>
              <a:t>Encerramento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0B5A4A5-6953-47F3-A7E3-16EC128815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28018" y="327378"/>
            <a:ext cx="2825410" cy="610189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04C6BAA3-8C15-44A0-BA0D-5CBD2443CDA6}"/>
              </a:ext>
            </a:extLst>
          </p:cNvPr>
          <p:cNvGrpSpPr/>
          <p:nvPr/>
        </p:nvGrpSpPr>
        <p:grpSpPr>
          <a:xfrm>
            <a:off x="9702013" y="586614"/>
            <a:ext cx="1586205" cy="350483"/>
            <a:chOff x="699369" y="2709987"/>
            <a:chExt cx="1586205" cy="350483"/>
          </a:xfrm>
        </p:grpSpPr>
        <p:pic>
          <p:nvPicPr>
            <p:cNvPr id="8" name="Imagem 7" descr="Forma, Retângulo&#10;&#10;Descrição gerada automaticamente">
              <a:extLst>
                <a:ext uri="{FF2B5EF4-FFF2-40B4-BE49-F238E27FC236}">
                  <a16:creationId xmlns:a16="http://schemas.microsoft.com/office/drawing/2014/main" id="{0F22B7A2-4930-42F1-81DD-FA7BD0778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369" y="2709987"/>
              <a:ext cx="1586205" cy="350483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3EF571A-B0CE-495A-BF6E-A309A48EC151}"/>
                </a:ext>
              </a:extLst>
            </p:cNvPr>
            <p:cNvSpPr txBox="1"/>
            <p:nvPr/>
          </p:nvSpPr>
          <p:spPr>
            <a:xfrm>
              <a:off x="1142981" y="2734103"/>
              <a:ext cx="1142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5 minutos</a:t>
              </a:r>
            </a:p>
          </p:txBody>
        </p:sp>
      </p:grp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EF226A1E-3811-42B8-A518-02FBBEA36366}"/>
              </a:ext>
            </a:extLst>
          </p:cNvPr>
          <p:cNvSpPr txBox="1">
            <a:spLocks/>
          </p:cNvSpPr>
          <p:nvPr/>
        </p:nvSpPr>
        <p:spPr>
          <a:xfrm>
            <a:off x="6096001" y="5295584"/>
            <a:ext cx="5211762" cy="502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 kern="120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Representação das leis da reflexão.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9BE1FD2-EB7B-58C8-8A84-A08635B70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571" y="1035005"/>
            <a:ext cx="6080620" cy="405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64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CC49070-5C22-5AC6-D5A4-D3785B24E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8" y="733733"/>
            <a:ext cx="10752137" cy="5418137"/>
          </a:xfrm>
        </p:spPr>
        <p:txBody>
          <a:bodyPr/>
          <a:lstStyle/>
          <a:p>
            <a:pPr rtl="0"/>
            <a:r>
              <a:rPr lang="pt-BR" sz="1500" noProof="0">
                <a:effectLst/>
                <a:latin typeface="+mn-lt"/>
              </a:rPr>
              <a:t>LEMOV, D. </a:t>
            </a:r>
            <a:r>
              <a:rPr lang="pt-BR" sz="1500" b="1" noProof="0" dirty="0">
                <a:effectLst/>
                <a:latin typeface="+mn-lt"/>
              </a:rPr>
              <a:t>Aula nota 10 3.0: </a:t>
            </a:r>
            <a:r>
              <a:rPr lang="pt-BR" sz="1500" noProof="0" dirty="0">
                <a:effectLst/>
                <a:latin typeface="+mn-lt"/>
              </a:rPr>
              <a:t>63 técnicas para melhorar a gestão da sala de aula. Porto Alegre: Penso, 2023.</a:t>
            </a:r>
          </a:p>
          <a:p>
            <a:r>
              <a:rPr lang="pt-BR" sz="1500" noProof="0" dirty="0">
                <a:latin typeface="+mn-lt"/>
                <a:cs typeface="Arial"/>
              </a:rPr>
              <a:t>PIETROCOLA, M. et al. </a:t>
            </a:r>
            <a:r>
              <a:rPr lang="pt-BR" sz="1500" b="1" noProof="0" dirty="0">
                <a:latin typeface="+mn-lt"/>
                <a:cs typeface="Arial"/>
              </a:rPr>
              <a:t>Física em contextos</a:t>
            </a:r>
            <a:r>
              <a:rPr lang="pt-BR" sz="1500" noProof="0" dirty="0">
                <a:latin typeface="+mn-lt"/>
                <a:cs typeface="Arial"/>
              </a:rPr>
              <a:t>, v. 3. São Paulo: Editora do Brasil, 2016.</a:t>
            </a:r>
            <a:endParaRPr lang="pt-BR" sz="1500" noProof="0" dirty="0">
              <a:latin typeface="+mn-lt"/>
            </a:endParaRPr>
          </a:p>
          <a:p>
            <a:r>
              <a:rPr lang="pt-BR" sz="1500" noProof="0" dirty="0">
                <a:latin typeface="+mn-lt"/>
                <a:cs typeface="Arial"/>
              </a:rPr>
              <a:t>PONTIFÍCIA UNIVERSIDADE CATÓLICA DO RIO GRANDE DO SUL (PUCRS). </a:t>
            </a:r>
            <a:r>
              <a:rPr lang="pt-BR" sz="1500" b="1" noProof="0" dirty="0">
                <a:latin typeface="+mn-lt"/>
                <a:cs typeface="Arial"/>
              </a:rPr>
              <a:t>Concurso Vestibular Inverno 2012</a:t>
            </a:r>
            <a:r>
              <a:rPr lang="pt-BR" sz="1500" noProof="0" dirty="0">
                <a:latin typeface="+mn-lt"/>
                <a:cs typeface="Arial"/>
              </a:rPr>
              <a:t>. Disponível em: </a:t>
            </a:r>
            <a:r>
              <a:rPr lang="pt-BR" sz="1500" noProof="0" dirty="0">
                <a:latin typeface="+mn-lt"/>
                <a:hlinkClick r:id="rId3"/>
              </a:rPr>
              <a:t>https://vestibular.brasilescola.uol.com.br/baixar/19376</a:t>
            </a:r>
            <a:r>
              <a:rPr lang="pt-BR" sz="1500" noProof="0" dirty="0">
                <a:latin typeface="+mn-lt"/>
              </a:rPr>
              <a:t>. Acesso em: 26 dez. 2024.</a:t>
            </a:r>
          </a:p>
          <a:p>
            <a:r>
              <a:rPr lang="pt-BR" sz="1500" noProof="0" dirty="0">
                <a:latin typeface="+mn-lt"/>
                <a:cs typeface="Arial"/>
              </a:rPr>
              <a:t>PONTIFÍCIA UNIVERSIDADE CATÓLICA DO RIO GRANDE DO SUL (PUCRS). </a:t>
            </a:r>
            <a:r>
              <a:rPr lang="pt-BR" sz="1500" b="1" noProof="0" dirty="0">
                <a:latin typeface="+mn-lt"/>
                <a:cs typeface="Arial"/>
              </a:rPr>
              <a:t>Concurso Vestibular Inverno 2012 </a:t>
            </a:r>
            <a:r>
              <a:rPr lang="pt-BR" sz="1500" noProof="0" dirty="0">
                <a:latin typeface="+mn-lt"/>
                <a:cs typeface="Arial"/>
              </a:rPr>
              <a:t>– Respostas. Disponível em: </a:t>
            </a:r>
            <a:r>
              <a:rPr lang="pt-BR" sz="1500" noProof="0" dirty="0">
                <a:latin typeface="+mn-lt"/>
                <a:cs typeface="Arial"/>
                <a:hlinkClick r:id="rId4"/>
              </a:rPr>
              <a:t>https://cocvestibulares.com.br/exame/puc-rs-vestibular-de-inverno-de-2012/</a:t>
            </a:r>
            <a:r>
              <a:rPr lang="pt-BR" sz="1500" noProof="0" dirty="0">
                <a:latin typeface="+mn-lt"/>
                <a:cs typeface="Arial"/>
              </a:rPr>
              <a:t>. Acesso em: 26 dez. 2024.</a:t>
            </a:r>
            <a:endParaRPr lang="pt-BR" sz="1500" noProof="0" dirty="0">
              <a:latin typeface="+mn-lt"/>
            </a:endParaRPr>
          </a:p>
          <a:p>
            <a:r>
              <a:rPr lang="pt-BR" sz="1500" u="none" strike="noStrike" baseline="0" noProof="0" dirty="0">
                <a:solidFill>
                  <a:srgbClr val="000000"/>
                </a:solidFill>
                <a:latin typeface="+mn-lt"/>
              </a:rPr>
              <a:t>ROSENSHINE, B. </a:t>
            </a:r>
            <a:r>
              <a:rPr lang="pt-BR" sz="1500" u="none" strike="noStrike" baseline="0" noProof="0" dirty="0" err="1">
                <a:solidFill>
                  <a:srgbClr val="000000"/>
                </a:solidFill>
                <a:latin typeface="+mn-lt"/>
              </a:rPr>
              <a:t>Principles</a:t>
            </a:r>
            <a:r>
              <a:rPr lang="pt-BR" sz="1500" u="none" strike="noStrike" baseline="0" noProof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500" u="none" strike="noStrike" baseline="0" noProof="0" dirty="0" err="1">
                <a:solidFill>
                  <a:srgbClr val="000000"/>
                </a:solidFill>
                <a:latin typeface="+mn-lt"/>
              </a:rPr>
              <a:t>of</a:t>
            </a:r>
            <a:r>
              <a:rPr lang="pt-BR" sz="1500" u="none" strike="noStrike" baseline="0" noProof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500" u="none" strike="noStrike" baseline="0" noProof="0" dirty="0" err="1">
                <a:solidFill>
                  <a:srgbClr val="000000"/>
                </a:solidFill>
                <a:latin typeface="+mn-lt"/>
              </a:rPr>
              <a:t>instruction</a:t>
            </a:r>
            <a:r>
              <a:rPr lang="pt-BR" sz="1500" u="none" strike="noStrike" baseline="0" noProof="0" dirty="0">
                <a:solidFill>
                  <a:srgbClr val="000000"/>
                </a:solidFill>
                <a:latin typeface="+mn-lt"/>
              </a:rPr>
              <a:t> – </a:t>
            </a:r>
            <a:r>
              <a:rPr lang="pt-BR" sz="1500" u="none" strike="noStrike" baseline="0" noProof="0" dirty="0" err="1">
                <a:solidFill>
                  <a:srgbClr val="000000"/>
                </a:solidFill>
                <a:latin typeface="+mn-lt"/>
              </a:rPr>
              <a:t>research-based</a:t>
            </a:r>
            <a:r>
              <a:rPr lang="pt-BR" sz="1500" u="none" strike="noStrike" baseline="0" noProof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500" u="none" strike="noStrike" baseline="0" noProof="0" dirty="0" err="1">
                <a:solidFill>
                  <a:srgbClr val="000000"/>
                </a:solidFill>
                <a:latin typeface="+mn-lt"/>
              </a:rPr>
              <a:t>strategies</a:t>
            </a:r>
            <a:r>
              <a:rPr lang="pt-BR" sz="1500" u="none" strike="noStrike" baseline="0" noProof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500" u="none" strike="noStrike" baseline="0" noProof="0" dirty="0" err="1">
                <a:solidFill>
                  <a:srgbClr val="000000"/>
                </a:solidFill>
                <a:latin typeface="+mn-lt"/>
              </a:rPr>
              <a:t>that</a:t>
            </a:r>
            <a:r>
              <a:rPr lang="pt-BR" sz="1500" u="none" strike="noStrike" baseline="0" noProof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500" u="none" strike="noStrike" baseline="0" noProof="0" dirty="0" err="1">
                <a:solidFill>
                  <a:srgbClr val="000000"/>
                </a:solidFill>
                <a:latin typeface="+mn-lt"/>
              </a:rPr>
              <a:t>all</a:t>
            </a:r>
            <a:r>
              <a:rPr lang="pt-BR" sz="1500" u="none" strike="noStrike" baseline="0" noProof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500" u="none" strike="noStrike" baseline="0" noProof="0" dirty="0" err="1">
                <a:solidFill>
                  <a:srgbClr val="000000"/>
                </a:solidFill>
                <a:latin typeface="+mn-lt"/>
              </a:rPr>
              <a:t>teachers</a:t>
            </a:r>
            <a:r>
              <a:rPr lang="pt-BR" sz="1500" u="none" strike="noStrike" baseline="0" noProof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500" u="none" strike="noStrike" baseline="0" noProof="0" dirty="0" err="1">
                <a:solidFill>
                  <a:srgbClr val="000000"/>
                </a:solidFill>
                <a:latin typeface="+mn-lt"/>
              </a:rPr>
              <a:t>should</a:t>
            </a:r>
            <a:r>
              <a:rPr lang="pt-BR" sz="1500" u="none" strike="noStrike" baseline="0" noProof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sz="1500" u="none" strike="noStrike" baseline="0" noProof="0" dirty="0" err="1">
                <a:solidFill>
                  <a:srgbClr val="000000"/>
                </a:solidFill>
                <a:latin typeface="+mn-lt"/>
              </a:rPr>
              <a:t>know</a:t>
            </a:r>
            <a:r>
              <a:rPr lang="pt-BR" sz="1500" u="none" strike="noStrike" baseline="0" noProof="0" dirty="0">
                <a:solidFill>
                  <a:srgbClr val="000000"/>
                </a:solidFill>
                <a:latin typeface="+mn-lt"/>
              </a:rPr>
              <a:t>. </a:t>
            </a:r>
            <a:r>
              <a:rPr lang="pt-BR" sz="1500" b="1" u="none" strike="noStrike" baseline="0" noProof="0" dirty="0">
                <a:solidFill>
                  <a:srgbClr val="000000"/>
                </a:solidFill>
                <a:latin typeface="+mn-lt"/>
              </a:rPr>
              <a:t>American </a:t>
            </a:r>
            <a:r>
              <a:rPr lang="pt-BR" sz="1500" b="1" u="none" strike="noStrike" baseline="0" noProof="0" dirty="0" err="1">
                <a:solidFill>
                  <a:srgbClr val="000000"/>
                </a:solidFill>
                <a:latin typeface="+mn-lt"/>
              </a:rPr>
              <a:t>Educator</a:t>
            </a:r>
            <a:r>
              <a:rPr lang="pt-BR" sz="1500" u="none" strike="noStrike" baseline="0" noProof="0" dirty="0">
                <a:solidFill>
                  <a:srgbClr val="000000"/>
                </a:solidFill>
                <a:latin typeface="+mn-lt"/>
              </a:rPr>
              <a:t>, v. 36, n. 1, p. 12-19, 2012. Disponível em: </a:t>
            </a:r>
            <a:r>
              <a:rPr lang="pt-BR" sz="1500" u="none" strike="noStrike" baseline="0" noProof="0" dirty="0">
                <a:solidFill>
                  <a:srgbClr val="467885"/>
                </a:solidFill>
                <a:latin typeface="+mn-lt"/>
                <a:hlinkClick r:id="rId5"/>
              </a:rPr>
              <a:t>https://www.aft.org/</a:t>
            </a:r>
            <a:r>
              <a:rPr lang="pt-BR" sz="1500" u="none" strike="noStrike" baseline="0" noProof="0" dirty="0" err="1">
                <a:solidFill>
                  <a:srgbClr val="467885"/>
                </a:solidFill>
                <a:latin typeface="+mn-lt"/>
                <a:hlinkClick r:id="rId5"/>
              </a:rPr>
              <a:t>ae</a:t>
            </a:r>
            <a:r>
              <a:rPr lang="pt-BR" sz="1500" u="none" strike="noStrike" baseline="0" noProof="0" dirty="0">
                <a:solidFill>
                  <a:srgbClr val="467885"/>
                </a:solidFill>
                <a:latin typeface="+mn-lt"/>
                <a:hlinkClick r:id="rId5"/>
              </a:rPr>
              <a:t>/spring2012</a:t>
            </a:r>
            <a:r>
              <a:rPr lang="pt-BR" sz="1500" u="none" strike="noStrike" baseline="0" noProof="0" dirty="0">
                <a:solidFill>
                  <a:srgbClr val="000000"/>
                </a:solidFill>
                <a:latin typeface="+mn-lt"/>
              </a:rPr>
              <a:t>. Acesso em: 26 dez. 2024.</a:t>
            </a:r>
          </a:p>
          <a:p>
            <a:r>
              <a:rPr lang="pt-BR" sz="1500" noProof="0" dirty="0">
                <a:solidFill>
                  <a:srgbClr val="000000"/>
                </a:solidFill>
                <a:effectLst/>
                <a:latin typeface="+mn-lt"/>
              </a:rPr>
              <a:t>SANTANA, G. Reflexão da luz. </a:t>
            </a:r>
            <a:r>
              <a:rPr lang="pt-BR" sz="1500" b="1" noProof="0" dirty="0">
                <a:solidFill>
                  <a:srgbClr val="000000"/>
                </a:solidFill>
                <a:effectLst/>
                <a:latin typeface="+mn-lt"/>
              </a:rPr>
              <a:t>Todo Estudo</a:t>
            </a:r>
            <a:r>
              <a:rPr lang="pt-BR" sz="1500" noProof="0" dirty="0">
                <a:solidFill>
                  <a:srgbClr val="000000"/>
                </a:solidFill>
                <a:effectLst/>
                <a:latin typeface="+mn-lt"/>
              </a:rPr>
              <a:t>, [s.d.]. Disponível em: </a:t>
            </a:r>
            <a:r>
              <a:rPr lang="pt-BR" sz="1500" u="sng" noProof="0" dirty="0">
                <a:solidFill>
                  <a:srgbClr val="094FD1"/>
                </a:solidFill>
                <a:effectLst/>
                <a:latin typeface="+mn-lt"/>
                <a:hlinkClick r:id="rId6"/>
              </a:rPr>
              <a:t>https://www.todoestudo.com.br/</a:t>
            </a:r>
            <a:r>
              <a:rPr lang="pt-BR" sz="1500" u="sng" noProof="0" dirty="0" err="1">
                <a:solidFill>
                  <a:srgbClr val="094FD1"/>
                </a:solidFill>
                <a:effectLst/>
                <a:latin typeface="+mn-lt"/>
                <a:hlinkClick r:id="rId6"/>
              </a:rPr>
              <a:t>fisica</a:t>
            </a:r>
            <a:r>
              <a:rPr lang="pt-BR" sz="1500" u="sng" noProof="0" dirty="0">
                <a:solidFill>
                  <a:srgbClr val="094FD1"/>
                </a:solidFill>
                <a:effectLst/>
                <a:latin typeface="+mn-lt"/>
                <a:hlinkClick r:id="rId6"/>
              </a:rPr>
              <a:t>/</a:t>
            </a:r>
            <a:r>
              <a:rPr lang="pt-BR" sz="1500" u="sng" noProof="0" dirty="0" err="1">
                <a:solidFill>
                  <a:srgbClr val="094FD1"/>
                </a:solidFill>
                <a:effectLst/>
                <a:latin typeface="+mn-lt"/>
                <a:hlinkClick r:id="rId6"/>
              </a:rPr>
              <a:t>reflexao</a:t>
            </a:r>
            <a:r>
              <a:rPr lang="pt-BR" sz="1500" u="sng" noProof="0" dirty="0">
                <a:solidFill>
                  <a:srgbClr val="094FD1"/>
                </a:solidFill>
                <a:effectLst/>
                <a:latin typeface="+mn-lt"/>
                <a:hlinkClick r:id="rId6"/>
              </a:rPr>
              <a:t>-</a:t>
            </a:r>
            <a:r>
              <a:rPr lang="pt-BR" sz="1500" u="sng" noProof="0" dirty="0" err="1">
                <a:solidFill>
                  <a:srgbClr val="094FD1"/>
                </a:solidFill>
                <a:effectLst/>
                <a:latin typeface="+mn-lt"/>
                <a:hlinkClick r:id="rId6"/>
              </a:rPr>
              <a:t>da-luz</a:t>
            </a:r>
            <a:r>
              <a:rPr lang="pt-BR" sz="1500" noProof="0" dirty="0">
                <a:solidFill>
                  <a:srgbClr val="000000"/>
                </a:solidFill>
                <a:effectLst/>
                <a:latin typeface="+mn-lt"/>
              </a:rPr>
              <a:t>. Acesso em: 26 dez. 2024.</a:t>
            </a:r>
            <a:endParaRPr lang="pt-BR" sz="1500" noProof="0" dirty="0">
              <a:effectLst/>
              <a:latin typeface="+mn-lt"/>
            </a:endParaRPr>
          </a:p>
          <a:p>
            <a:pPr marL="3810" algn="l"/>
            <a:r>
              <a:rPr lang="pt-BR" sz="1500" noProof="0" dirty="0">
                <a:latin typeface="+mn-lt"/>
              </a:rPr>
              <a:t>SÃO PAULO (Estado). Secretaria da Educação. </a:t>
            </a:r>
            <a:r>
              <a:rPr lang="pt-BR" sz="1500" b="1" noProof="0" dirty="0">
                <a:latin typeface="+mn-lt"/>
              </a:rPr>
              <a:t>Currículo Paulista</a:t>
            </a:r>
            <a:r>
              <a:rPr lang="pt-BR" sz="1500" noProof="0" dirty="0">
                <a:latin typeface="+mn-lt"/>
              </a:rPr>
              <a:t>: etapa Ensino Médio, 2020. Disponível em: </a:t>
            </a:r>
            <a:r>
              <a:rPr lang="pt-BR" sz="1500" noProof="0" dirty="0">
                <a:latin typeface="+mn-lt"/>
                <a:hlinkClick r:id="rId7"/>
              </a:rPr>
              <a:t>https://efape.educacao.sp.gov.br/</a:t>
            </a:r>
            <a:r>
              <a:rPr lang="pt-BR" sz="1500" noProof="0" dirty="0" err="1">
                <a:latin typeface="+mn-lt"/>
                <a:hlinkClick r:id="rId7"/>
              </a:rPr>
              <a:t>curriculopaulista</a:t>
            </a:r>
            <a:r>
              <a:rPr lang="pt-BR" sz="1500" noProof="0" dirty="0">
                <a:latin typeface="+mn-lt"/>
                <a:hlinkClick r:id="rId7"/>
              </a:rPr>
              <a:t>/</a:t>
            </a:r>
            <a:r>
              <a:rPr lang="pt-BR" sz="1500" noProof="0" dirty="0" err="1">
                <a:latin typeface="+mn-lt"/>
                <a:hlinkClick r:id="rId7"/>
              </a:rPr>
              <a:t>wp-content</a:t>
            </a:r>
            <a:r>
              <a:rPr lang="pt-BR" sz="1500" noProof="0" dirty="0">
                <a:latin typeface="+mn-lt"/>
                <a:hlinkClick r:id="rId7"/>
              </a:rPr>
              <a:t>/uploads/2023/02/CURR%C3%8DCULO-PAULISTA-etapa-Ensino-M%C3%A9dio_ISBN.pdf</a:t>
            </a:r>
            <a:r>
              <a:rPr lang="pt-BR" sz="1500" noProof="0" dirty="0">
                <a:latin typeface="+mn-lt"/>
              </a:rPr>
              <a:t>. Acesso em: 26 dez. 2024.</a:t>
            </a:r>
          </a:p>
          <a:p>
            <a:pPr marL="3810"/>
            <a:r>
              <a:rPr lang="pt-BR" sz="1500" noProof="0" dirty="0">
                <a:solidFill>
                  <a:schemeClr val="tx1"/>
                </a:solidFill>
                <a:latin typeface="+mn-lt"/>
                <a:cs typeface="Arial"/>
              </a:rPr>
              <a:t>VILLAS BÔAS, N.; DOCA, R. H.; BISCUOLA, G. J. </a:t>
            </a:r>
            <a:r>
              <a:rPr lang="pt-BR" sz="1500" b="1" noProof="0" dirty="0">
                <a:solidFill>
                  <a:schemeClr val="tx1"/>
                </a:solidFill>
                <a:latin typeface="+mn-lt"/>
                <a:cs typeface="Arial"/>
              </a:rPr>
              <a:t>Tópicos de Física</a:t>
            </a:r>
            <a:r>
              <a:rPr lang="pt-BR" sz="1500" noProof="0" dirty="0">
                <a:solidFill>
                  <a:schemeClr val="tx1"/>
                </a:solidFill>
                <a:latin typeface="+mn-lt"/>
                <a:cs typeface="Arial"/>
              </a:rPr>
              <a:t>, v. 2. São Paulo: Saraiva, 2012. </a:t>
            </a:r>
            <a:endParaRPr lang="pt-BR" sz="1500" noProof="0" dirty="0">
              <a:solidFill>
                <a:schemeClr val="tx1"/>
              </a:solidFill>
              <a:latin typeface="+mn-lt"/>
            </a:endParaRPr>
          </a:p>
          <a:p>
            <a:pPr marL="3810"/>
            <a:r>
              <a:rPr lang="pt-BR" sz="1500" noProof="0" dirty="0">
                <a:latin typeface="+mn-lt"/>
              </a:rPr>
              <a:t>WEBFISICA.COM. Aula 7-55: Reflexão e refração, [s.d.]. Disponível em: </a:t>
            </a:r>
            <a:r>
              <a:rPr lang="pt-BR" sz="1500" noProof="0" dirty="0">
                <a:latin typeface="+mn-lt"/>
                <a:hlinkClick r:id="rId8"/>
              </a:rPr>
              <a:t>https://webfisica.com/</a:t>
            </a:r>
            <a:r>
              <a:rPr lang="pt-BR" sz="1500" noProof="0" dirty="0" err="1">
                <a:latin typeface="+mn-lt"/>
                <a:hlinkClick r:id="rId8"/>
              </a:rPr>
              <a:t>fisica</a:t>
            </a:r>
            <a:r>
              <a:rPr lang="pt-BR" sz="1500" noProof="0" dirty="0">
                <a:latin typeface="+mn-lt"/>
                <a:hlinkClick r:id="rId8"/>
              </a:rPr>
              <a:t>/curso-de-</a:t>
            </a:r>
            <a:r>
              <a:rPr lang="pt-BR" sz="1500" noProof="0" dirty="0" err="1">
                <a:latin typeface="+mn-lt"/>
                <a:hlinkClick r:id="rId8"/>
              </a:rPr>
              <a:t>fisica</a:t>
            </a:r>
            <a:r>
              <a:rPr lang="pt-BR" sz="1500" noProof="0" dirty="0">
                <a:latin typeface="+mn-lt"/>
                <a:hlinkClick r:id="rId8"/>
              </a:rPr>
              <a:t>-</a:t>
            </a:r>
            <a:r>
              <a:rPr lang="pt-BR" sz="1500" noProof="0" dirty="0" err="1">
                <a:latin typeface="+mn-lt"/>
                <a:hlinkClick r:id="rId8"/>
              </a:rPr>
              <a:t>basica</a:t>
            </a:r>
            <a:r>
              <a:rPr lang="pt-BR" sz="1500" noProof="0" dirty="0">
                <a:latin typeface="+mn-lt"/>
                <a:hlinkClick r:id="rId8"/>
              </a:rPr>
              <a:t>/aula/7-55</a:t>
            </a:r>
            <a:r>
              <a:rPr lang="pt-BR" sz="1500" noProof="0" dirty="0">
                <a:latin typeface="+mn-lt"/>
              </a:rPr>
              <a:t>. Acesso em: 26 dez. 2024.</a:t>
            </a:r>
          </a:p>
          <a:p>
            <a:pPr marL="3810"/>
            <a:r>
              <a:rPr lang="pt-BR" sz="1500" noProof="0" dirty="0">
                <a:latin typeface="+mn-lt"/>
              </a:rPr>
              <a:t>YAMAMOTO, K.; FUKE, L. F. </a:t>
            </a:r>
            <a:r>
              <a:rPr lang="pt-BR" sz="1500" b="1" noProof="0" dirty="0">
                <a:latin typeface="+mn-lt"/>
              </a:rPr>
              <a:t>Física para o Ensino Médio</a:t>
            </a:r>
            <a:r>
              <a:rPr lang="pt-BR" sz="1500" noProof="0" dirty="0">
                <a:latin typeface="+mn-lt"/>
              </a:rPr>
              <a:t>, v. 2. São Paulo: Saraiva, 2016.</a:t>
            </a:r>
          </a:p>
          <a:p>
            <a:r>
              <a:rPr lang="pt-BR" sz="1500" noProof="0" dirty="0">
                <a:solidFill>
                  <a:schemeClr val="tx1"/>
                </a:solidFill>
                <a:latin typeface="+mn-lt"/>
                <a:cs typeface="Arial"/>
              </a:rPr>
              <a:t>Identidade visual: imagens © Getty Images.</a:t>
            </a:r>
            <a:endParaRPr lang="pt-BR" sz="15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02ABD5-7FCD-8E66-D91E-1042DAD64126}"/>
              </a:ext>
            </a:extLst>
          </p:cNvPr>
          <p:cNvSpPr>
            <a:spLocks noGrp="1"/>
          </p:cNvSpPr>
          <p:nvPr>
            <p:ph type="subTitle" idx="26"/>
          </p:nvPr>
        </p:nvSpPr>
        <p:spPr>
          <a:xfrm>
            <a:off x="432896" y="216391"/>
            <a:ext cx="1983117" cy="422405"/>
          </a:xfrm>
        </p:spPr>
        <p:txBody>
          <a:bodyPr/>
          <a:lstStyle/>
          <a:p>
            <a:r>
              <a:rPr lang="pt-BR" dirty="0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2288648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8A9F1181-F851-A8ED-FD94-9C6535A72DAE}"/>
              </a:ext>
            </a:extLst>
          </p:cNvPr>
          <p:cNvSpPr>
            <a:spLocks noGrp="1"/>
          </p:cNvSpPr>
          <p:nvPr>
            <p:ph type="subTitle" idx="26"/>
          </p:nvPr>
        </p:nvSpPr>
        <p:spPr>
          <a:xfrm>
            <a:off x="3160306" y="2624539"/>
            <a:ext cx="6100652" cy="976403"/>
          </a:xfrm>
        </p:spPr>
        <p:txBody>
          <a:bodyPr/>
          <a:lstStyle/>
          <a:p>
            <a:r>
              <a:rPr lang="pt-BR" dirty="0"/>
              <a:t>Aprofundando</a:t>
            </a:r>
          </a:p>
        </p:txBody>
      </p:sp>
    </p:spTree>
    <p:extLst>
      <p:ext uri="{BB962C8B-B14F-4D97-AF65-F5344CB8AC3E}">
        <p14:creationId xmlns:p14="http://schemas.microsoft.com/office/powerpoint/2010/main" val="1871035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98FCE4A-0AA6-46F3-ACC5-4EBC38BCC0D8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98118" y="1212131"/>
            <a:ext cx="4643437" cy="4433738"/>
          </a:xfrm>
        </p:spPr>
        <p:txBody>
          <a:bodyPr/>
          <a:lstStyle/>
          <a:p>
            <a:r>
              <a:rPr lang="pt-BR" b="1" dirty="0"/>
              <a:t>(PUCRS 2012) </a:t>
            </a:r>
            <a:r>
              <a:rPr lang="pt-BR" dirty="0"/>
              <a:t>Um raio de luz incide horizontalmente sobre um espelho plano inclinado 20º em relação a um plano horizontal como mostra a figura a seguir. </a:t>
            </a:r>
          </a:p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23651AB-7164-4142-9C03-32FDC9954E2B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175027" y="5929300"/>
            <a:ext cx="5211762" cy="266173"/>
          </a:xfrm>
        </p:spPr>
        <p:txBody>
          <a:bodyPr/>
          <a:lstStyle/>
          <a:p>
            <a:r>
              <a:rPr lang="pt-BR" dirty="0"/>
              <a:t>Figura para a questão.</a:t>
            </a:r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590F1695-BD78-4D9F-9105-6A7CFA1E4D16}"/>
              </a:ext>
            </a:extLst>
          </p:cNvPr>
          <p:cNvSpPr>
            <a:spLocks noGrp="1"/>
          </p:cNvSpPr>
          <p:nvPr>
            <p:ph type="subTitle" idx="30"/>
          </p:nvPr>
        </p:nvSpPr>
        <p:spPr/>
        <p:txBody>
          <a:bodyPr/>
          <a:lstStyle/>
          <a:p>
            <a:r>
              <a:rPr lang="pt-BR" dirty="0"/>
              <a:t>Aprofundando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84FEAB8-AB3E-4756-A009-1BB43DB9BDA9}"/>
              </a:ext>
            </a:extLst>
          </p:cNvPr>
          <p:cNvGrpSpPr/>
          <p:nvPr/>
        </p:nvGrpSpPr>
        <p:grpSpPr>
          <a:xfrm>
            <a:off x="6252222" y="441825"/>
            <a:ext cx="1856947" cy="441403"/>
            <a:chOff x="9707577" y="2605688"/>
            <a:chExt cx="1837718" cy="441403"/>
          </a:xfrm>
        </p:grpSpPr>
        <p:pic>
          <p:nvPicPr>
            <p:cNvPr id="13" name="Imagem 12" descr="Forma, Retângulo&#10;&#10;Descrição gerada automaticamente">
              <a:extLst>
                <a:ext uri="{FF2B5EF4-FFF2-40B4-BE49-F238E27FC236}">
                  <a16:creationId xmlns:a16="http://schemas.microsoft.com/office/drawing/2014/main" id="{90321472-3572-482A-8732-4D989503F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7577" y="2605688"/>
              <a:ext cx="1729854" cy="441403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386D2BCC-7F23-4F30-8987-8507C6A53A1C}"/>
                </a:ext>
              </a:extLst>
            </p:cNvPr>
            <p:cNvSpPr txBox="1"/>
            <p:nvPr/>
          </p:nvSpPr>
          <p:spPr>
            <a:xfrm>
              <a:off x="9994194" y="2721430"/>
              <a:ext cx="1551101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500" b="1" dirty="0">
                  <a:solidFill>
                    <a:schemeClr val="bg1"/>
                  </a:solidFill>
                </a:rPr>
                <a:t>Veja no livro!</a:t>
              </a:r>
            </a:p>
          </p:txBody>
        </p:sp>
      </p:grpSp>
      <p:pic>
        <p:nvPicPr>
          <p:cNvPr id="15" name="Imagem 14" descr="Uma imagem contendo Ícone&#10;&#10;Descrição gerada automaticamente">
            <a:extLst>
              <a:ext uri="{FF2B5EF4-FFF2-40B4-BE49-F238E27FC236}">
                <a16:creationId xmlns:a16="http://schemas.microsoft.com/office/drawing/2014/main" id="{81DCC608-6224-0404-E9EA-30D6C2A79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3" r="19053" b="20482"/>
          <a:stretch/>
        </p:blipFill>
        <p:spPr>
          <a:xfrm>
            <a:off x="6042025" y="260067"/>
            <a:ext cx="5211762" cy="4122699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3767D1A6-7D8F-570C-3FFE-FF3488207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2671" y="6506664"/>
            <a:ext cx="1448236" cy="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9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F867DE-D9D3-4BCD-950E-D763141CD48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398588" y="2127555"/>
            <a:ext cx="9393237" cy="757163"/>
          </a:xfrm>
        </p:spPr>
        <p:txBody>
          <a:bodyPr/>
          <a:lstStyle/>
          <a:p>
            <a:r>
              <a:rPr lang="pt-BR" dirty="0"/>
              <a:t>é vertical.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80544B-3CEC-47EA-AE53-A2F83CDC7479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 dirty="0"/>
              <a:t>forma um ângulo de 20º com o raio incidente. 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3918CC-B329-4DF0-8A54-885BF7081704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pt-BR" dirty="0"/>
              <a:t>forma um ângulo de 20º com o plano do espelho. 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8A83AC2-F392-42C3-BB53-437BD5D91245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pt-BR" dirty="0"/>
              <a:t>forma um ângulo de 20º com a direção normal ao espelho.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C387E1C-7DE8-4AFA-9E07-64D0A56442E6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pt-BR" dirty="0"/>
              <a:t>forma um ângulo de 40º com o raio incidente. 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6EE316F-155F-44E3-8AD9-6371C25A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9" y="1168023"/>
            <a:ext cx="10072686" cy="422405"/>
          </a:xfrm>
        </p:spPr>
        <p:txBody>
          <a:bodyPr/>
          <a:lstStyle/>
          <a:p>
            <a:r>
              <a:rPr lang="pt-BR" sz="2000" b="0" dirty="0"/>
              <a:t>Quanto ao raio refletido pelo espelho, é correto afirmar que ele:</a:t>
            </a:r>
            <a:endParaRPr lang="pt-BR" sz="1600" b="0" dirty="0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84D54AFB-4D37-47EF-9E7C-CD25C2B27C18}"/>
              </a:ext>
            </a:extLst>
          </p:cNvPr>
          <p:cNvSpPr>
            <a:spLocks noGrp="1"/>
          </p:cNvSpPr>
          <p:nvPr>
            <p:ph type="subTitle" idx="26"/>
          </p:nvPr>
        </p:nvSpPr>
        <p:spPr>
          <a:xfrm>
            <a:off x="560964" y="163367"/>
            <a:ext cx="2297306" cy="422405"/>
          </a:xfrm>
        </p:spPr>
        <p:txBody>
          <a:bodyPr/>
          <a:lstStyle/>
          <a:p>
            <a:r>
              <a:rPr lang="pt-BR" dirty="0"/>
              <a:t>Aprofundando</a:t>
            </a:r>
          </a:p>
        </p:txBody>
      </p:sp>
    </p:spTree>
    <p:extLst>
      <p:ext uri="{BB962C8B-B14F-4D97-AF65-F5344CB8AC3E}">
        <p14:creationId xmlns:p14="http://schemas.microsoft.com/office/powerpoint/2010/main" val="3482633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F867DE-D9D3-4BCD-950E-D763141CD48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solidFill>
            <a:srgbClr val="D63434"/>
          </a:solidFill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é vertical. </a:t>
            </a:r>
          </a:p>
          <a:p>
            <a:endParaRPr lang="pt-BR" b="1" dirty="0">
              <a:solidFill>
                <a:schemeClr val="bg1"/>
              </a:solidFill>
            </a:endParaRPr>
          </a:p>
          <a:p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80544B-3CEC-47EA-AE53-A2F83CDC747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solidFill>
            <a:srgbClr val="D63434"/>
          </a:solidFill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forma um ângulo de 20º com o raio incidente.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3918CC-B329-4DF0-8A54-885BF7081704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solidFill>
            <a:srgbClr val="16A97A"/>
          </a:solidFill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forma um ângulo de 20º com o plano do espelho.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8A83AC2-F392-42C3-BB53-437BD5D91245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solidFill>
            <a:srgbClr val="D63434"/>
          </a:solidFill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forma um ângulo de 20º com a direção normal ao espelho.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C387E1C-7DE8-4AFA-9E07-64D0A56442E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solidFill>
            <a:srgbClr val="D63434"/>
          </a:solidFill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forma um ângulo de 40º com o raio incidente.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6EE316F-155F-44E3-8AD9-6371C25A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9" y="1168023"/>
            <a:ext cx="10072686" cy="422405"/>
          </a:xfrm>
        </p:spPr>
        <p:txBody>
          <a:bodyPr/>
          <a:lstStyle/>
          <a:p>
            <a:r>
              <a:rPr lang="pt-BR" sz="2000" b="0" dirty="0"/>
              <a:t>Quanto ao raio refletido pelo espelho, é correto afirmar que ele: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84D54AFB-4D37-47EF-9E7C-CD25C2B27C18}"/>
              </a:ext>
            </a:extLst>
          </p:cNvPr>
          <p:cNvSpPr>
            <a:spLocks noGrp="1"/>
          </p:cNvSpPr>
          <p:nvPr>
            <p:ph type="subTitle" idx="26"/>
          </p:nvPr>
        </p:nvSpPr>
        <p:spPr>
          <a:xfrm>
            <a:off x="560964" y="163367"/>
            <a:ext cx="2297306" cy="422405"/>
          </a:xfrm>
        </p:spPr>
        <p:txBody>
          <a:bodyPr/>
          <a:lstStyle/>
          <a:p>
            <a:r>
              <a:rPr lang="pt-BR" dirty="0"/>
              <a:t>Aprofundando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D0FF7408-2834-4F6B-B23A-6EADA36B7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1163" y="2371807"/>
            <a:ext cx="247376" cy="247376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0EFFAE67-5291-4E03-87BE-8DB9C7B6A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1163" y="4238818"/>
            <a:ext cx="247376" cy="24737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E58D976B-96C4-414A-8BD6-6F7BAAE07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1163" y="3305312"/>
            <a:ext cx="247376" cy="247376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9ED8F02F-B3BF-45B8-B1B6-54E054C5D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1163" y="5912993"/>
            <a:ext cx="247376" cy="247376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6C36AD4B-202E-4134-84C2-DF45B0124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91163" y="5063643"/>
            <a:ext cx="338514" cy="221336"/>
          </a:xfrm>
          <a:prstGeom prst="rect">
            <a:avLst/>
          </a:prstGeom>
        </p:spPr>
      </p:pic>
      <p:pic>
        <p:nvPicPr>
          <p:cNvPr id="15" name="Imagem 14" descr="Uma imagem contendo Ícone&#10;&#10;Descrição gerada automaticamente">
            <a:extLst>
              <a:ext uri="{FF2B5EF4-FFF2-40B4-BE49-F238E27FC236}">
                <a16:creationId xmlns:a16="http://schemas.microsoft.com/office/drawing/2014/main" id="{BDD7FD79-44D4-0924-63A4-930919C92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2671" y="6506664"/>
            <a:ext cx="1448236" cy="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61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E9B07BD-263B-80B7-A852-16746B29A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Óptica geométrica.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144F79-08FF-7608-D81D-4659819473D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827838" y="870406"/>
            <a:ext cx="4785042" cy="5266869"/>
          </a:xfrm>
        </p:spPr>
        <p:txBody>
          <a:bodyPr/>
          <a:lstStyle/>
          <a:p>
            <a:r>
              <a:rPr lang="pt-BR" dirty="0"/>
              <a:t>Analisar e compreender as leis da reflexão da luz no contexto do funcionamento de um espelho plano.</a:t>
            </a:r>
          </a:p>
        </p:txBody>
      </p:sp>
    </p:spTree>
    <p:extLst>
      <p:ext uri="{BB962C8B-B14F-4D97-AF65-F5344CB8AC3E}">
        <p14:creationId xmlns:p14="http://schemas.microsoft.com/office/powerpoint/2010/main" val="1004017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D1BEE25-2EF3-4839-B06C-7706184D4528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719138" y="1824039"/>
            <a:ext cx="4824412" cy="4433738"/>
          </a:xfrm>
        </p:spPr>
        <p:txBody>
          <a:bodyPr/>
          <a:lstStyle/>
          <a:p>
            <a:r>
              <a:rPr lang="pt-BR" dirty="0"/>
              <a:t>Como o raio é incidido horizontalmente, podemos tomá-lo com a mesma inclinação do espelho, isto é, 20°. Dessa forma, por meio da primeira lei da reflexão, conseguimos obter o valor do ângulo    ,, fazendo:</a:t>
            </a:r>
          </a:p>
          <a:p>
            <a:r>
              <a:rPr lang="pt-BR" dirty="0"/>
              <a:t>     = 90° ‒ 20° = 70°.</a:t>
            </a:r>
          </a:p>
          <a:p>
            <a:r>
              <a:rPr lang="pt-BR" dirty="0"/>
              <a:t>Isso implica que o ângulo r deve possuir o mesmo valor, ou seja, 70°. Finalmente, se o ângulo de reflexão é 70°, o ângulo entre o raio refletido e o espelho é de 20°. Portanto, a alternativa correta é a D.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754F8D5F-19A3-4916-B89A-286BA189F83B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149976" y="5452109"/>
            <a:ext cx="5211762" cy="346183"/>
          </a:xfrm>
        </p:spPr>
        <p:txBody>
          <a:bodyPr/>
          <a:lstStyle/>
          <a:p>
            <a:r>
              <a:rPr lang="pt-BR" dirty="0"/>
              <a:t>Solução gráfica para a questão.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D07719D-8DD7-420F-8AE3-9E21B2F7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 dirty="0"/>
            </a:br>
            <a:r>
              <a:rPr lang="pt-BR" dirty="0"/>
              <a:t>Correção:</a:t>
            </a:r>
          </a:p>
        </p:txBody>
      </p:sp>
      <p:sp>
        <p:nvSpPr>
          <p:cNvPr id="14" name="Subtítulo 13">
            <a:extLst>
              <a:ext uri="{FF2B5EF4-FFF2-40B4-BE49-F238E27FC236}">
                <a16:creationId xmlns:a16="http://schemas.microsoft.com/office/drawing/2014/main" id="{7C0C2BA8-CD77-473D-9562-6A54A6135B23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560964" y="163367"/>
            <a:ext cx="2297306" cy="422405"/>
          </a:xfrm>
        </p:spPr>
        <p:txBody>
          <a:bodyPr/>
          <a:lstStyle/>
          <a:p>
            <a:r>
              <a:rPr lang="pt-BR" dirty="0"/>
              <a:t>Aprofundando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135DD2E8-9486-52DD-1D9E-415F1A558990}"/>
                  </a:ext>
                </a:extLst>
              </p:cNvPr>
              <p:cNvSpPr/>
              <p:nvPr/>
            </p:nvSpPr>
            <p:spPr>
              <a:xfrm>
                <a:off x="801161" y="3761178"/>
                <a:ext cx="352697" cy="360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8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sz="1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1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pt-BR" sz="18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135DD2E8-9486-52DD-1D9E-415F1A558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61" y="3761178"/>
                <a:ext cx="352697" cy="360058"/>
              </a:xfrm>
              <a:prstGeom prst="rect">
                <a:avLst/>
              </a:prstGeom>
              <a:blipFill>
                <a:blip r:embed="rId3"/>
                <a:stretch>
                  <a:fillRect t="-5085" r="-431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5832A756-DACB-D013-D55B-1B78E4DA7FC5}"/>
                  </a:ext>
                </a:extLst>
              </p:cNvPr>
              <p:cNvSpPr/>
              <p:nvPr/>
            </p:nvSpPr>
            <p:spPr>
              <a:xfrm>
                <a:off x="1560006" y="3429000"/>
                <a:ext cx="352697" cy="3321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8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sz="1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1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pt-BR" sz="18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5832A756-DACB-D013-D55B-1B78E4DA7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06" y="3429000"/>
                <a:ext cx="352697" cy="332178"/>
              </a:xfrm>
              <a:prstGeom prst="rect">
                <a:avLst/>
              </a:prstGeom>
              <a:blipFill>
                <a:blip r:embed="rId4"/>
                <a:stretch>
                  <a:fillRect t="-11111" r="-431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E20B37E5-1EFC-6C49-CEF8-7F08DA28E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569" y="1607543"/>
            <a:ext cx="4759338" cy="34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00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2FA62109-54D7-D567-B798-06A6C19ED325}"/>
              </a:ext>
            </a:extLst>
          </p:cNvPr>
          <p:cNvSpPr>
            <a:spLocks noGrp="1"/>
          </p:cNvSpPr>
          <p:nvPr>
            <p:ph type="subTitle" idx="26"/>
          </p:nvPr>
        </p:nvSpPr>
        <p:spPr>
          <a:xfrm>
            <a:off x="2689665" y="2961174"/>
            <a:ext cx="7029370" cy="976403"/>
          </a:xfrm>
        </p:spPr>
        <p:txBody>
          <a:bodyPr/>
          <a:lstStyle/>
          <a:p>
            <a:r>
              <a:rPr lang="pt-BR" dirty="0"/>
              <a:t>Para professores</a:t>
            </a:r>
          </a:p>
        </p:txBody>
      </p:sp>
    </p:spTree>
    <p:extLst>
      <p:ext uri="{BB962C8B-B14F-4D97-AF65-F5344CB8AC3E}">
        <p14:creationId xmlns:p14="http://schemas.microsoft.com/office/powerpoint/2010/main" val="1513821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620DBEDD-0340-A5FB-B5CC-07C24ACC107A}"/>
              </a:ext>
            </a:extLst>
          </p:cNvPr>
          <p:cNvSpPr>
            <a:spLocks noGrp="1"/>
          </p:cNvSpPr>
          <p:nvPr>
            <p:ph type="subTitle" idx="26"/>
          </p:nvPr>
        </p:nvSpPr>
        <p:spPr>
          <a:xfrm>
            <a:off x="541683" y="205899"/>
            <a:ext cx="1289016" cy="422405"/>
          </a:xfrm>
        </p:spPr>
        <p:txBody>
          <a:bodyPr/>
          <a:lstStyle/>
          <a:p>
            <a:r>
              <a:rPr lang="pt-BR" dirty="0"/>
              <a:t>Slide 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02D166-08D6-90AC-FEB1-59FC6610EE4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t-BR" sz="1800" b="1" dirty="0"/>
              <a:t>Habilidade:</a:t>
            </a:r>
          </a:p>
          <a:p>
            <a:r>
              <a:rPr lang="pt-BR" dirty="0"/>
              <a:t>(EM13CNT306) Avaliar os riscos envolvidos em atividades cotidianas, aplicando conhecimentos das Ciências da Natureza, para justificar o uso de equipamentos e recursos, bem como comportamentos de segurança, visando à integridade física, individual e coletiva, e socioambiental, podendo fazer uso de dispositivos e aplicativos digitais que viabilizem a estruturação de simulações de tais riscos. (SÃO PAULO, 2020)</a:t>
            </a:r>
          </a:p>
        </p:txBody>
      </p:sp>
      <p:pic>
        <p:nvPicPr>
          <p:cNvPr id="5" name="Imagem 4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894D76A-93E6-C455-1B6B-CABA876C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4" y="1259840"/>
            <a:ext cx="847346" cy="80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85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620DBEDD-0340-A5FB-B5CC-07C24ACC107A}"/>
              </a:ext>
            </a:extLst>
          </p:cNvPr>
          <p:cNvSpPr>
            <a:spLocks noGrp="1"/>
          </p:cNvSpPr>
          <p:nvPr>
            <p:ph type="subTitle" idx="26"/>
          </p:nvPr>
        </p:nvSpPr>
        <p:spPr>
          <a:xfrm>
            <a:off x="541683" y="205899"/>
            <a:ext cx="1290620" cy="422405"/>
          </a:xfrm>
        </p:spPr>
        <p:txBody>
          <a:bodyPr/>
          <a:lstStyle/>
          <a:p>
            <a:r>
              <a:rPr lang="pt-BR" dirty="0"/>
              <a:t>Slide 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02D166-08D6-90AC-FEB1-59FC6610EE4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r>
              <a:rPr lang="pt-BR" b="1" dirty="0"/>
              <a:t>Tempo: </a:t>
            </a:r>
            <a:r>
              <a:rPr lang="pt-BR" dirty="0"/>
              <a:t>3 a 5 minutos.</a:t>
            </a:r>
          </a:p>
          <a:p>
            <a:endParaRPr lang="pt-BR" sz="1800" b="1" dirty="0">
              <a:solidFill>
                <a:srgbClr val="000000"/>
              </a:solidFill>
              <a:ea typeface="Aptos" panose="020B0004020202020204" pitchFamily="34" charset="0"/>
            </a:endParaRPr>
          </a:p>
          <a:p>
            <a:r>
              <a:rPr lang="pt-BR" sz="1800" b="1" dirty="0">
                <a:solidFill>
                  <a:srgbClr val="000000"/>
                </a:solidFill>
                <a:ea typeface="Aptos" panose="020B0004020202020204" pitchFamily="34" charset="0"/>
              </a:rPr>
              <a:t>Dinâmica de condução: </a:t>
            </a:r>
            <a:r>
              <a:rPr lang="pt-BR" dirty="0">
                <a:solidFill>
                  <a:srgbClr val="000000"/>
                </a:solidFill>
                <a:ea typeface="Aptos" panose="020B0004020202020204" pitchFamily="34" charset="0"/>
              </a:rPr>
              <a:t>apresente as perguntas aos alunos e peça a eles que discutam em duplas ou grupos.</a:t>
            </a:r>
          </a:p>
          <a:p>
            <a:endParaRPr lang="pt-BR" dirty="0">
              <a:solidFill>
                <a:srgbClr val="000000"/>
              </a:solidFill>
            </a:endParaRPr>
          </a:p>
          <a:p>
            <a:r>
              <a:rPr lang="pt-BR" b="1" dirty="0">
                <a:solidFill>
                  <a:srgbClr val="000000"/>
                </a:solidFill>
                <a:ea typeface="Aptos" panose="020B0004020202020204" pitchFamily="34" charset="0"/>
              </a:rPr>
              <a:t>Expectativas de respostas: </a:t>
            </a:r>
            <a:r>
              <a:rPr lang="pt-BR" dirty="0">
                <a:solidFill>
                  <a:srgbClr val="000000"/>
                </a:solidFill>
                <a:ea typeface="Aptos" panose="020B0004020202020204" pitchFamily="34" charset="0"/>
              </a:rPr>
              <a:t>espera-se que os alunos citem, para o item a), as reflexões regulares e difusas. Para o item b), espera-se que relembrem que, nas reflexões regulares, os raios mantêm sua trajetória paralela, enquanto na reflexão difusa, eles perdem essa característica.</a:t>
            </a:r>
            <a:endParaRPr lang="pt-BR" dirty="0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0D65DCFF-1C0E-AD9D-E08F-CDDA87683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4" y="2083402"/>
            <a:ext cx="847346" cy="801626"/>
          </a:xfrm>
          <a:prstGeom prst="rect">
            <a:avLst/>
          </a:prstGeom>
        </p:spPr>
      </p:pic>
      <p:pic>
        <p:nvPicPr>
          <p:cNvPr id="8" name="Imagem 7" descr="Forma, Ícone&#10;&#10;Descrição gerada automaticamente">
            <a:extLst>
              <a:ext uri="{FF2B5EF4-FFF2-40B4-BE49-F238E27FC236}">
                <a16:creationId xmlns:a16="http://schemas.microsoft.com/office/drawing/2014/main" id="{E82DAC72-6241-3EEA-4241-60DBEBD8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24" y="3161187"/>
            <a:ext cx="847346" cy="801626"/>
          </a:xfrm>
          <a:prstGeom prst="rect">
            <a:avLst/>
          </a:prstGeom>
        </p:spPr>
      </p:pic>
      <p:pic>
        <p:nvPicPr>
          <p:cNvPr id="6" name="Imagem 5" descr="Forma, Ícone&#10;&#10;Descrição gerada automaticamente">
            <a:extLst>
              <a:ext uri="{FF2B5EF4-FFF2-40B4-BE49-F238E27FC236}">
                <a16:creationId xmlns:a16="http://schemas.microsoft.com/office/drawing/2014/main" id="{EAB6E86D-B879-45AF-B991-2194D8383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24" y="4238972"/>
            <a:ext cx="847346" cy="80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85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620DBEDD-0340-A5FB-B5CC-07C24ACC107A}"/>
              </a:ext>
            </a:extLst>
          </p:cNvPr>
          <p:cNvSpPr>
            <a:spLocks noGrp="1"/>
          </p:cNvSpPr>
          <p:nvPr>
            <p:ph type="subTitle" idx="26"/>
          </p:nvPr>
        </p:nvSpPr>
        <p:spPr>
          <a:xfrm>
            <a:off x="541683" y="205899"/>
            <a:ext cx="1295428" cy="422405"/>
          </a:xfrm>
        </p:spPr>
        <p:txBody>
          <a:bodyPr/>
          <a:lstStyle/>
          <a:p>
            <a:r>
              <a:rPr lang="pt-BR" dirty="0"/>
              <a:t>Slide 8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02D166-08D6-90AC-FEB1-59FC6610EE4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b="1" dirty="0"/>
              <a:t>Tempo: </a:t>
            </a:r>
            <a:r>
              <a:rPr lang="pt-BR" dirty="0"/>
              <a:t>2 a 3 minutos.</a:t>
            </a:r>
          </a:p>
          <a:p>
            <a:endParaRPr lang="pt-BR" sz="1800" b="1" dirty="0">
              <a:solidFill>
                <a:srgbClr val="000000"/>
              </a:solidFill>
              <a:ea typeface="Aptos" panose="020B0004020202020204" pitchFamily="34" charset="0"/>
            </a:endParaRPr>
          </a:p>
          <a:p>
            <a:r>
              <a:rPr lang="pt-BR" sz="1800" b="1" dirty="0">
                <a:solidFill>
                  <a:srgbClr val="000000"/>
                </a:solidFill>
                <a:ea typeface="Aptos" panose="020B0004020202020204" pitchFamily="34" charset="0"/>
              </a:rPr>
              <a:t>Dinâmica de condução:</a:t>
            </a:r>
            <a:r>
              <a:rPr lang="pt-BR" sz="1800" dirty="0">
                <a:solidFill>
                  <a:srgbClr val="000000"/>
                </a:solidFill>
                <a:ea typeface="Aptos" panose="020B0004020202020204" pitchFamily="34" charset="0"/>
              </a:rPr>
              <a:t> apresente a questão aos alunos como forma de fixar o conteúdo abordado nas seções anteriores. Em seguida, apresente a resolução.</a:t>
            </a:r>
          </a:p>
          <a:p>
            <a:endParaRPr lang="pt-BR" sz="1800" b="1" dirty="0">
              <a:solidFill>
                <a:srgbClr val="000000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pt-BR" sz="1800" b="1" dirty="0">
                <a:solidFill>
                  <a:srgbClr val="000000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Expectativas de respostas: </a:t>
            </a:r>
            <a:r>
              <a:rPr lang="pt-BR" sz="1800" dirty="0">
                <a:solidFill>
                  <a:srgbClr val="000000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</a:t>
            </a:r>
            <a:r>
              <a:rPr lang="pt-BR" dirty="0">
                <a:solidFill>
                  <a:srgbClr val="000000"/>
                </a:solidFill>
                <a:ea typeface="Aptos" panose="020B0004020202020204" pitchFamily="34" charset="0"/>
              </a:rPr>
              <a:t>ssociação dos conceitos abordados anteriormente.</a:t>
            </a:r>
            <a:endParaRPr lang="pt-BR" b="1" dirty="0">
              <a:solidFill>
                <a:srgbClr val="000000"/>
              </a:solidFill>
              <a:ea typeface="Aptos" panose="020B0004020202020204" pitchFamily="34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endParaRPr lang="pt-BR" dirty="0"/>
          </a:p>
        </p:txBody>
      </p:sp>
      <p:pic>
        <p:nvPicPr>
          <p:cNvPr id="6" name="Imagem 5" descr="Forma, Ícone&#10;&#10;Descrição gerada automaticamente">
            <a:extLst>
              <a:ext uri="{FF2B5EF4-FFF2-40B4-BE49-F238E27FC236}">
                <a16:creationId xmlns:a16="http://schemas.microsoft.com/office/drawing/2014/main" id="{1BBA31DA-FA47-09CF-5954-1CDC5D527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4" y="4238972"/>
            <a:ext cx="847346" cy="801626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0D65DCFF-1C0E-AD9D-E08F-CDDA876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24" y="2083402"/>
            <a:ext cx="847346" cy="801626"/>
          </a:xfrm>
          <a:prstGeom prst="rect">
            <a:avLst/>
          </a:prstGeom>
        </p:spPr>
      </p:pic>
      <p:pic>
        <p:nvPicPr>
          <p:cNvPr id="8" name="Imagem 7" descr="Forma, Ícone&#10;&#10;Descrição gerada automaticamente">
            <a:extLst>
              <a:ext uri="{FF2B5EF4-FFF2-40B4-BE49-F238E27FC236}">
                <a16:creationId xmlns:a16="http://schemas.microsoft.com/office/drawing/2014/main" id="{E82DAC72-6241-3EEA-4241-60DBEBD8F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24" y="3161187"/>
            <a:ext cx="847346" cy="80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50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620DBEDD-0340-A5FB-B5CC-07C24ACC107A}"/>
              </a:ext>
            </a:extLst>
          </p:cNvPr>
          <p:cNvSpPr>
            <a:spLocks noGrp="1"/>
          </p:cNvSpPr>
          <p:nvPr>
            <p:ph type="subTitle" idx="26"/>
          </p:nvPr>
        </p:nvSpPr>
        <p:spPr>
          <a:xfrm>
            <a:off x="541683" y="205899"/>
            <a:ext cx="1425272" cy="422405"/>
          </a:xfrm>
        </p:spPr>
        <p:txBody>
          <a:bodyPr/>
          <a:lstStyle/>
          <a:p>
            <a:r>
              <a:rPr lang="pt-BR" dirty="0"/>
              <a:t>Slide 10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02D166-08D6-90AC-FEB1-59FC6610EE4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endParaRPr lang="pt-BR" b="1" dirty="0"/>
          </a:p>
          <a:p>
            <a:r>
              <a:rPr lang="pt-BR" b="1" dirty="0"/>
              <a:t>Tempo: </a:t>
            </a:r>
            <a:r>
              <a:rPr lang="pt-BR" dirty="0"/>
              <a:t>5 a 10 minutos.</a:t>
            </a:r>
          </a:p>
          <a:p>
            <a:endParaRPr lang="pt-BR" sz="1800" b="1" dirty="0">
              <a:solidFill>
                <a:srgbClr val="000000"/>
              </a:solidFill>
              <a:ea typeface="Aptos" panose="020B0004020202020204" pitchFamily="34" charset="0"/>
            </a:endParaRPr>
          </a:p>
          <a:p>
            <a:r>
              <a:rPr lang="pt-BR" sz="1800" b="1" dirty="0">
                <a:solidFill>
                  <a:srgbClr val="000000"/>
                </a:solidFill>
                <a:ea typeface="Aptos" panose="020B0004020202020204" pitchFamily="34" charset="0"/>
              </a:rPr>
              <a:t>Dinâmica de condução:</a:t>
            </a:r>
            <a:r>
              <a:rPr lang="pt-BR" sz="1800" dirty="0">
                <a:solidFill>
                  <a:srgbClr val="000000"/>
                </a:solidFill>
                <a:ea typeface="Aptos" panose="020B0004020202020204" pitchFamily="34" charset="0"/>
              </a:rPr>
              <a:t> apresente o exercício aos alunos como forma de fixar o conteúdo abordado nas seções anteriores. Em seguida, apresente a resolução.</a:t>
            </a:r>
          </a:p>
          <a:p>
            <a:endParaRPr lang="pt-BR" sz="1800" b="1" dirty="0">
              <a:solidFill>
                <a:srgbClr val="000000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pt-BR" sz="1800" b="1" dirty="0">
                <a:solidFill>
                  <a:srgbClr val="000000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Expectativas de respostas: </a:t>
            </a:r>
            <a:r>
              <a:rPr lang="pt-BR" dirty="0">
                <a:solidFill>
                  <a:srgbClr val="000000"/>
                </a:solidFill>
                <a:ea typeface="Aptos" panose="020B0004020202020204" pitchFamily="34" charset="0"/>
              </a:rPr>
              <a:t>apresentação das etapas de resolução do problema.</a:t>
            </a:r>
            <a:endParaRPr lang="pt-BR" sz="1100" dirty="0">
              <a:ea typeface="Aptos" panose="020B0004020202020204" pitchFamily="34" charset="0"/>
            </a:endParaRPr>
          </a:p>
          <a:p>
            <a:endParaRPr lang="pt-BR" sz="1800" b="1" dirty="0">
              <a:solidFill>
                <a:srgbClr val="000000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pt-BR" b="1" dirty="0">
              <a:solidFill>
                <a:srgbClr val="000000"/>
              </a:solidFill>
              <a:ea typeface="Aptos" panose="020B0004020202020204" pitchFamily="34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endParaRPr lang="pt-BR" dirty="0"/>
          </a:p>
        </p:txBody>
      </p:sp>
      <p:pic>
        <p:nvPicPr>
          <p:cNvPr id="6" name="Imagem 5" descr="Forma, Ícone&#10;&#10;Descrição gerada automaticamente">
            <a:extLst>
              <a:ext uri="{FF2B5EF4-FFF2-40B4-BE49-F238E27FC236}">
                <a16:creationId xmlns:a16="http://schemas.microsoft.com/office/drawing/2014/main" id="{1BBA31DA-FA47-09CF-5954-1CDC5D527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4" y="4238972"/>
            <a:ext cx="847346" cy="801626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0D65DCFF-1C0E-AD9D-E08F-CDDA876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24" y="2083402"/>
            <a:ext cx="847346" cy="801626"/>
          </a:xfrm>
          <a:prstGeom prst="rect">
            <a:avLst/>
          </a:prstGeom>
        </p:spPr>
      </p:pic>
      <p:pic>
        <p:nvPicPr>
          <p:cNvPr id="8" name="Imagem 7" descr="Forma, Ícone&#10;&#10;Descrição gerada automaticamente">
            <a:extLst>
              <a:ext uri="{FF2B5EF4-FFF2-40B4-BE49-F238E27FC236}">
                <a16:creationId xmlns:a16="http://schemas.microsoft.com/office/drawing/2014/main" id="{E82DAC72-6241-3EEA-4241-60DBEBD8F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24" y="3161187"/>
            <a:ext cx="847346" cy="80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89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0D05D-E456-F2D3-8090-E0E5D2F65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88BE737C-D5C2-230D-621C-0F9DEED2F3EB}"/>
              </a:ext>
            </a:extLst>
          </p:cNvPr>
          <p:cNvSpPr>
            <a:spLocks noGrp="1"/>
          </p:cNvSpPr>
          <p:nvPr>
            <p:ph type="subTitle" idx="26"/>
          </p:nvPr>
        </p:nvSpPr>
        <p:spPr>
          <a:xfrm>
            <a:off x="541683" y="205899"/>
            <a:ext cx="1425272" cy="422405"/>
          </a:xfrm>
        </p:spPr>
        <p:txBody>
          <a:bodyPr/>
          <a:lstStyle/>
          <a:p>
            <a:r>
              <a:rPr lang="pt-BR" dirty="0"/>
              <a:t>Slide 14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B064EF-32E4-BCD3-69EB-CFBC59D39B7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t-BR" dirty="0"/>
          </a:p>
          <a:p>
            <a:endParaRPr lang="pt-BR" b="1" dirty="0"/>
          </a:p>
          <a:p>
            <a:r>
              <a:rPr lang="pt-BR" b="1" dirty="0"/>
              <a:t>Tempo: </a:t>
            </a:r>
            <a:r>
              <a:rPr lang="pt-BR" dirty="0"/>
              <a:t>3 a 5 minutos.</a:t>
            </a:r>
          </a:p>
          <a:p>
            <a:endParaRPr lang="pt-BR" sz="1800" b="1" dirty="0">
              <a:solidFill>
                <a:srgbClr val="000000"/>
              </a:solidFill>
              <a:ea typeface="Aptos" panose="020B0004020202020204" pitchFamily="34" charset="0"/>
            </a:endParaRPr>
          </a:p>
          <a:p>
            <a:r>
              <a:rPr lang="pt-BR" sz="1800" b="1" dirty="0">
                <a:solidFill>
                  <a:srgbClr val="000000"/>
                </a:solidFill>
                <a:ea typeface="Aptos" panose="020B0004020202020204" pitchFamily="34" charset="0"/>
              </a:rPr>
              <a:t>Dinâmica de condução:</a:t>
            </a:r>
            <a:r>
              <a:rPr lang="pt-BR" sz="1800" dirty="0">
                <a:solidFill>
                  <a:srgbClr val="000000"/>
                </a:solidFill>
                <a:ea typeface="Aptos" panose="020B0004020202020204" pitchFamily="34" charset="0"/>
              </a:rPr>
              <a:t> proponha a </a:t>
            </a:r>
            <a:r>
              <a:rPr lang="pt-BR" dirty="0">
                <a:solidFill>
                  <a:srgbClr val="000000"/>
                </a:solidFill>
                <a:ea typeface="Aptos" panose="020B0004020202020204" pitchFamily="34" charset="0"/>
              </a:rPr>
              <a:t>atividade </a:t>
            </a:r>
            <a:r>
              <a:rPr lang="pt-BR" sz="1800" dirty="0">
                <a:solidFill>
                  <a:srgbClr val="000000"/>
                </a:solidFill>
                <a:ea typeface="Aptos" panose="020B0004020202020204" pitchFamily="34" charset="0"/>
              </a:rPr>
              <a:t>apresentada e oriente os a responderem com suas próprias palavras.</a:t>
            </a:r>
          </a:p>
          <a:p>
            <a:endParaRPr lang="pt-BR" sz="1800" b="1" dirty="0">
              <a:solidFill>
                <a:srgbClr val="000000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pt-BR" sz="1800" b="1" dirty="0">
                <a:solidFill>
                  <a:srgbClr val="000000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Expectativas de respostas: </a:t>
            </a:r>
            <a:endParaRPr lang="pt-BR" dirty="0">
              <a:solidFill>
                <a:srgbClr val="000000"/>
              </a:solidFill>
              <a:ea typeface="Aptos" panose="020B0004020202020204" pitchFamily="34" charset="0"/>
            </a:endParaRPr>
          </a:p>
          <a:p>
            <a:pPr marL="347300" indent="-342900">
              <a:buFont typeface="+mj-lt"/>
              <a:buAutoNum type="arabicPeriod"/>
            </a:pPr>
            <a:r>
              <a:rPr lang="pt-BR" dirty="0"/>
              <a:t>A primeira lei da reflexão diz que o raio incidente, o raio refletido e a normal à superfície no ponto de incidência estão sempre no mesmo plano. Isso significa que a luz segue um caminho definido e previsível ao ser refletida em uma superfície lisa.</a:t>
            </a:r>
          </a:p>
          <a:p>
            <a:pPr marL="347300" indent="-342900">
              <a:buFont typeface="+mj-lt"/>
              <a:buAutoNum type="arabicPeriod"/>
            </a:pPr>
            <a:r>
              <a:rPr lang="pt-BR" sz="1800" dirty="0">
                <a:solidFill>
                  <a:srgbClr val="000000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 acordo com a segunda lei da reflexão, o ângulo de reflexão é sempre igual ao ângulo de incidência. Portanto, se o ângulo de incidência aumenta, o ângulo de reflexão também aumenta na mesma medida.</a:t>
            </a:r>
          </a:p>
          <a:p>
            <a:endParaRPr lang="pt-BR" b="1" dirty="0">
              <a:solidFill>
                <a:srgbClr val="000000"/>
              </a:solidFill>
              <a:ea typeface="Aptos" panose="020B0004020202020204" pitchFamily="34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endParaRPr lang="pt-BR" dirty="0"/>
          </a:p>
        </p:txBody>
      </p:sp>
      <p:pic>
        <p:nvPicPr>
          <p:cNvPr id="6" name="Imagem 5" descr="Forma, Ícone&#10;&#10;Descrição gerada automaticamente">
            <a:extLst>
              <a:ext uri="{FF2B5EF4-FFF2-40B4-BE49-F238E27FC236}">
                <a16:creationId xmlns:a16="http://schemas.microsoft.com/office/drawing/2014/main" id="{FE364FE5-B911-4599-3A1C-5BCD3527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4" y="4018255"/>
            <a:ext cx="847346" cy="801626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79210795-6D88-60D5-23AE-B1D7E7248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24" y="1862686"/>
            <a:ext cx="847346" cy="801626"/>
          </a:xfrm>
          <a:prstGeom prst="rect">
            <a:avLst/>
          </a:prstGeom>
        </p:spPr>
      </p:pic>
      <p:pic>
        <p:nvPicPr>
          <p:cNvPr id="8" name="Imagem 7" descr="Forma, Ícone&#10;&#10;Descrição gerada automaticamente">
            <a:extLst>
              <a:ext uri="{FF2B5EF4-FFF2-40B4-BE49-F238E27FC236}">
                <a16:creationId xmlns:a16="http://schemas.microsoft.com/office/drawing/2014/main" id="{8F4AF90A-17CB-8066-23EA-A94104422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24" y="2898432"/>
            <a:ext cx="847346" cy="80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25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620DBEDD-0340-A5FB-B5CC-07C24ACC107A}"/>
              </a:ext>
            </a:extLst>
          </p:cNvPr>
          <p:cNvSpPr>
            <a:spLocks noGrp="1"/>
          </p:cNvSpPr>
          <p:nvPr>
            <p:ph type="subTitle" idx="26"/>
          </p:nvPr>
        </p:nvSpPr>
        <p:spPr>
          <a:xfrm>
            <a:off x="541683" y="205899"/>
            <a:ext cx="1463744" cy="422405"/>
          </a:xfrm>
        </p:spPr>
        <p:txBody>
          <a:bodyPr/>
          <a:lstStyle/>
          <a:p>
            <a:r>
              <a:rPr lang="pt-BR" dirty="0"/>
              <a:t>Slide 20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02D166-08D6-90AC-FEB1-59FC6610EE4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r>
              <a:rPr lang="pt-BR" b="1" dirty="0"/>
              <a:t>Tempo: </a:t>
            </a:r>
            <a:r>
              <a:rPr lang="pt-BR" dirty="0"/>
              <a:t>5 a 10 minutos.</a:t>
            </a:r>
          </a:p>
          <a:p>
            <a:endParaRPr lang="pt-BR" sz="1800" b="1" dirty="0">
              <a:solidFill>
                <a:srgbClr val="000000"/>
              </a:solidFill>
              <a:ea typeface="Aptos" panose="020B0004020202020204" pitchFamily="34" charset="0"/>
            </a:endParaRPr>
          </a:p>
          <a:p>
            <a:r>
              <a:rPr lang="pt-BR" sz="1800" b="1" dirty="0">
                <a:solidFill>
                  <a:srgbClr val="000000"/>
                </a:solidFill>
                <a:ea typeface="Aptos" panose="020B0004020202020204" pitchFamily="34" charset="0"/>
              </a:rPr>
              <a:t>Dinâmica de condução:</a:t>
            </a:r>
            <a:r>
              <a:rPr lang="pt-BR" sz="1800" dirty="0">
                <a:solidFill>
                  <a:srgbClr val="000000"/>
                </a:solidFill>
                <a:ea typeface="Aptos" panose="020B0004020202020204" pitchFamily="34" charset="0"/>
              </a:rPr>
              <a:t> </a:t>
            </a:r>
            <a:r>
              <a:rPr lang="pt-BR" dirty="0">
                <a:solidFill>
                  <a:srgbClr val="000000"/>
                </a:solidFill>
                <a:ea typeface="Aptos" panose="020B0004020202020204" pitchFamily="34" charset="0"/>
              </a:rPr>
              <a:t>apresente a questão de vestibular como forma de aprofundar os conhecimentos. Em seguida, apresente a resolução.</a:t>
            </a:r>
          </a:p>
          <a:p>
            <a:endParaRPr lang="pt-BR" sz="1800" b="1" dirty="0">
              <a:solidFill>
                <a:srgbClr val="000000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pt-BR" sz="1800" b="1" dirty="0">
                <a:solidFill>
                  <a:srgbClr val="000000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Expectativas de respostas: </a:t>
            </a:r>
            <a:r>
              <a:rPr lang="pt-BR" dirty="0">
                <a:solidFill>
                  <a:srgbClr val="000000"/>
                </a:solidFill>
                <a:ea typeface="Aptos" panose="020B0004020202020204" pitchFamily="34" charset="0"/>
              </a:rPr>
              <a:t>espera-se que os alunos sejam capazes de relacionar a questão com os conceitos apresentados no decorrer da aula.</a:t>
            </a:r>
            <a:endParaRPr lang="pt-BR" sz="1100" dirty="0">
              <a:ea typeface="Aptos" panose="020B0004020202020204" pitchFamily="34" charset="0"/>
            </a:endParaRPr>
          </a:p>
        </p:txBody>
      </p:sp>
      <p:pic>
        <p:nvPicPr>
          <p:cNvPr id="6" name="Imagem 5" descr="Forma, Ícone&#10;&#10;Descrição gerada automaticamente">
            <a:extLst>
              <a:ext uri="{FF2B5EF4-FFF2-40B4-BE49-F238E27FC236}">
                <a16:creationId xmlns:a16="http://schemas.microsoft.com/office/drawing/2014/main" id="{1BBA31DA-FA47-09CF-5954-1CDC5D527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4" y="4051380"/>
            <a:ext cx="847346" cy="801626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0D65DCFF-1C0E-AD9D-E08F-CDDA876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24" y="1820669"/>
            <a:ext cx="847346" cy="801626"/>
          </a:xfrm>
          <a:prstGeom prst="rect">
            <a:avLst/>
          </a:prstGeom>
        </p:spPr>
      </p:pic>
      <p:pic>
        <p:nvPicPr>
          <p:cNvPr id="8" name="Imagem 7" descr="Forma, Ícone&#10;&#10;Descrição gerada automaticamente">
            <a:extLst>
              <a:ext uri="{FF2B5EF4-FFF2-40B4-BE49-F238E27FC236}">
                <a16:creationId xmlns:a16="http://schemas.microsoft.com/office/drawing/2014/main" id="{E82DAC72-6241-3EEA-4241-60DBEBD8F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24" y="2947852"/>
            <a:ext cx="847346" cy="80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83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93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11366E2D-AAAC-4BB7-AB26-32E8466AE28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149976" y="1716087"/>
            <a:ext cx="5211762" cy="3636311"/>
          </a:xfr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EA361E-94D4-4AB5-A308-1BE1D242EC0E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567887" y="1495040"/>
            <a:ext cx="4945938" cy="4433738"/>
          </a:xfrm>
        </p:spPr>
        <p:txBody>
          <a:bodyPr/>
          <a:lstStyle/>
          <a:p>
            <a:r>
              <a:rPr lang="pt-BR" dirty="0"/>
              <a:t>Há algumas aulas, estudamos os fenômenos ópticos, como a reflexão e a refração. Vimos as condições necessárias para que esses fenômenos ocorram. Na aula de hoje, recapitularemos algumas propriedades da reflexão. Para isso, discutam as questões:</a:t>
            </a:r>
          </a:p>
          <a:p>
            <a:pPr marL="347300" indent="-342900">
              <a:buClr>
                <a:srgbClr val="7030A0"/>
              </a:buClr>
              <a:buSzPct val="130000"/>
              <a:buFont typeface="Arial" panose="020B0604020202020204" pitchFamily="34" charset="0"/>
              <a:buChar char="•"/>
            </a:pPr>
            <a:r>
              <a:rPr lang="pt-BR" dirty="0"/>
              <a:t>Quais foram os tipos de reflexão estudados por nós?</a:t>
            </a:r>
          </a:p>
          <a:p>
            <a:pPr marL="347300" indent="-342900">
              <a:buClr>
                <a:srgbClr val="7030A0"/>
              </a:buClr>
              <a:buSzPct val="130000"/>
              <a:buFont typeface="Arial" panose="020B0604020202020204" pitchFamily="34" charset="0"/>
              <a:buChar char="•"/>
            </a:pPr>
            <a:r>
              <a:rPr lang="pt-BR" dirty="0"/>
              <a:t>Em relação à trajetória dos raios, o que diferencia um tipo de reflexão do outro?</a:t>
            </a:r>
          </a:p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12DA36-2BFC-4964-A91E-D9567C55D66D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149976" y="5509259"/>
            <a:ext cx="5211762" cy="289033"/>
          </a:xfrm>
        </p:spPr>
        <p:txBody>
          <a:bodyPr/>
          <a:lstStyle/>
          <a:p>
            <a:r>
              <a:rPr lang="pt-BR" dirty="0"/>
              <a:t>Reflexão da luz em um lago.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791423D-3900-4266-A6F6-9945DAF8E1E4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149976" y="5930310"/>
            <a:ext cx="5211762" cy="502708"/>
          </a:xfrm>
        </p:spPr>
        <p:txBody>
          <a:bodyPr/>
          <a:lstStyle/>
          <a:p>
            <a:r>
              <a:rPr lang="pt-BR" dirty="0"/>
              <a:t>© Getty Images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184DEF8-F725-45C9-BA91-0497C7129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1014012"/>
            <a:ext cx="4643437" cy="876447"/>
          </a:xfrm>
        </p:spPr>
        <p:txBody>
          <a:bodyPr/>
          <a:lstStyle/>
          <a:p>
            <a:r>
              <a:rPr lang="pt-BR" dirty="0"/>
              <a:t>Retomando a reflexão da luz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A4520A9F-437A-4645-B74D-6353FFADB4BE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560964" y="163367"/>
            <a:ext cx="1659310" cy="422405"/>
          </a:xfrm>
        </p:spPr>
        <p:txBody>
          <a:bodyPr/>
          <a:lstStyle/>
          <a:p>
            <a:r>
              <a:rPr lang="pt-BR" dirty="0"/>
              <a:t>Relembre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0A6C601-0CBC-4C58-AA41-134C6620C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771" y="574316"/>
            <a:ext cx="2808114" cy="542276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215E7F0-C310-410E-850C-059715A57B50}"/>
              </a:ext>
            </a:extLst>
          </p:cNvPr>
          <p:cNvGrpSpPr/>
          <p:nvPr/>
        </p:nvGrpSpPr>
        <p:grpSpPr>
          <a:xfrm>
            <a:off x="9538072" y="766109"/>
            <a:ext cx="1586205" cy="350483"/>
            <a:chOff x="699369" y="2709987"/>
            <a:chExt cx="1586205" cy="350483"/>
          </a:xfrm>
        </p:grpSpPr>
        <p:pic>
          <p:nvPicPr>
            <p:cNvPr id="12" name="Imagem 11" descr="Forma, Retângulo&#10;&#10;Descrição gerada automaticamente">
              <a:extLst>
                <a:ext uri="{FF2B5EF4-FFF2-40B4-BE49-F238E27FC236}">
                  <a16:creationId xmlns:a16="http://schemas.microsoft.com/office/drawing/2014/main" id="{82B79A39-CB46-42E1-9910-A74C40B4C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369" y="2709987"/>
              <a:ext cx="1586205" cy="350483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73905E3-001E-4734-A9D9-966EF04D48E4}"/>
                </a:ext>
              </a:extLst>
            </p:cNvPr>
            <p:cNvSpPr txBox="1"/>
            <p:nvPr/>
          </p:nvSpPr>
          <p:spPr>
            <a:xfrm>
              <a:off x="1142981" y="2734103"/>
              <a:ext cx="1142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5 minutos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640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20488657-D5A7-4B68-9CEB-344522D2D1A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560964" y="2257090"/>
            <a:ext cx="5211762" cy="2929487"/>
          </a:xfrm>
        </p:spPr>
      </p:pic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B9F6489F-1C31-47CF-8825-4ACFA0732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Conforme estudamos anteriormente, a reflexão é um fenômeno óptico que consiste na mudança de direção da luz ao incidir em uma superfície refletora.</a:t>
            </a:r>
          </a:p>
          <a:p>
            <a:r>
              <a:rPr lang="pt-BR" dirty="0"/>
              <a:t>No entanto, existem algumas condições que permitem a ocorrência desse fenômeno óptico. Vamos analisá-las e verificar de que maneira elas afetam a reflexão da luz.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38420488-1F20-4F23-B2A8-10750A24E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 dirty="0"/>
            </a:br>
            <a:r>
              <a:rPr lang="pt-BR" dirty="0"/>
              <a:t>Reflexão da luz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B955B5F1-05D4-4E74-BA28-BD33D75385C6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560964" y="5419238"/>
            <a:ext cx="5211762" cy="414153"/>
          </a:xfrm>
        </p:spPr>
        <p:txBody>
          <a:bodyPr/>
          <a:lstStyle/>
          <a:p>
            <a:r>
              <a:rPr lang="pt-BR" dirty="0"/>
              <a:t>O reflexo da Lua no mar.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A24EF0C5-E9A7-4CB4-B0A6-C5173AE1EE42}"/>
              </a:ext>
            </a:extLst>
          </p:cNvPr>
          <p:cNvSpPr>
            <a:spLocks noGrp="1"/>
          </p:cNvSpPr>
          <p:nvPr>
            <p:ph type="body" idx="25"/>
          </p:nvPr>
        </p:nvSpPr>
        <p:spPr/>
        <p:txBody>
          <a:bodyPr/>
          <a:lstStyle/>
          <a:p>
            <a:r>
              <a:rPr lang="pt-BR" dirty="0"/>
              <a:t>© Getty Images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AA10F869-B9B8-4CBB-AC70-24EB8583ECC8}"/>
              </a:ext>
            </a:extLst>
          </p:cNvPr>
          <p:cNvSpPr>
            <a:spLocks noGrp="1"/>
          </p:cNvSpPr>
          <p:nvPr>
            <p:ph type="subTitle" idx="26"/>
          </p:nvPr>
        </p:nvSpPr>
        <p:spPr/>
        <p:txBody>
          <a:bodyPr/>
          <a:lstStyle/>
          <a:p>
            <a:r>
              <a:rPr lang="pt-BR" dirty="0"/>
              <a:t>Foco no conteúdo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52B67ED2-58B5-DC1F-F470-10CD88273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671" y="6506664"/>
            <a:ext cx="1448236" cy="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56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Texto 2">
                <a:extLst>
                  <a:ext uri="{FF2B5EF4-FFF2-40B4-BE49-F238E27FC236}">
                    <a16:creationId xmlns:a16="http://schemas.microsoft.com/office/drawing/2014/main" id="{3E480ABB-E698-4660-AE23-4CC894B4AF0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682152" y="1520156"/>
                <a:ext cx="4789122" cy="4313236"/>
              </a:xfrm>
            </p:spPr>
            <p:txBody>
              <a:bodyPr/>
              <a:lstStyle/>
              <a:p>
                <a:r>
                  <a:rPr lang="pt-BR" dirty="0"/>
                  <a:t>Antes de enunciarmos as condições que são verificadas quando ocorre a reflexão, vamos destacar elementos importantes.</a:t>
                </a:r>
              </a:p>
              <a:p>
                <a:endParaRPr lang="pt-BR" dirty="0"/>
              </a:p>
              <a:p>
                <a:r>
                  <a:rPr lang="pt-BR" dirty="0"/>
                  <a:t>N = reta normal</a:t>
                </a:r>
              </a:p>
              <a:p>
                <a:r>
                  <a:rPr lang="pt-BR" dirty="0" err="1"/>
                  <a:t>R</a:t>
                </a:r>
                <a:r>
                  <a:rPr lang="pt-BR" baseline="-25000" dirty="0" err="1"/>
                  <a:t>r</a:t>
                </a:r>
                <a:r>
                  <a:rPr lang="pt-BR" dirty="0"/>
                  <a:t> = raio incidente</a:t>
                </a:r>
              </a:p>
              <a:p>
                <a:r>
                  <a:rPr lang="pt-BR" dirty="0"/>
                  <a:t>R</a:t>
                </a:r>
                <a:r>
                  <a:rPr lang="pt-BR" baseline="-25000" dirty="0"/>
                  <a:t>i</a:t>
                </a:r>
                <a:r>
                  <a:rPr lang="pt-BR" dirty="0"/>
                  <a:t> = raio refletido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pt-BR" dirty="0"/>
                  <a:t> = ângulo de incidência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pt-BR" dirty="0"/>
                  <a:t> = ângulo de reflexão</a:t>
                </a:r>
              </a:p>
              <a:p>
                <a:r>
                  <a:rPr lang="pt-BR" dirty="0"/>
                  <a:t>S = superfície refletora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Texto 2">
                <a:extLst>
                  <a:ext uri="{FF2B5EF4-FFF2-40B4-BE49-F238E27FC236}">
                    <a16:creationId xmlns:a16="http://schemas.microsoft.com/office/drawing/2014/main" id="{3E480ABB-E698-4660-AE23-4CC894B4AF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682152" y="1520156"/>
                <a:ext cx="4789122" cy="4313236"/>
              </a:xfrm>
              <a:blipFill>
                <a:blip r:embed="rId3"/>
                <a:stretch>
                  <a:fillRect l="-1272" r="-20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3">
            <a:extLst>
              <a:ext uri="{FF2B5EF4-FFF2-40B4-BE49-F238E27FC236}">
                <a16:creationId xmlns:a16="http://schemas.microsoft.com/office/drawing/2014/main" id="{F172AD2A-AB3E-487D-9759-05E19ECBC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52" y="685045"/>
            <a:ext cx="4789120" cy="996950"/>
          </a:xfrm>
        </p:spPr>
        <p:txBody>
          <a:bodyPr/>
          <a:lstStyle/>
          <a:p>
            <a:br>
              <a:rPr lang="pt-BR" dirty="0"/>
            </a:br>
            <a:r>
              <a:rPr lang="pt-BR" dirty="0"/>
              <a:t>Elementos da reflexão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4F1F9FB-FB2A-43D5-AA81-354B3B1DA4F0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560964" y="5410986"/>
            <a:ext cx="5211762" cy="422405"/>
          </a:xfrm>
        </p:spPr>
        <p:txBody>
          <a:bodyPr/>
          <a:lstStyle/>
          <a:p>
            <a:r>
              <a:rPr lang="pt-BR" dirty="0"/>
              <a:t>Representação dos elementos de reflexão em uma superfície refletora.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3D4C267-279A-42A0-8BE6-BA63510B6041}"/>
              </a:ext>
            </a:extLst>
          </p:cNvPr>
          <p:cNvSpPr>
            <a:spLocks noGrp="1"/>
          </p:cNvSpPr>
          <p:nvPr>
            <p:ph type="body" idx="25"/>
          </p:nvPr>
        </p:nvSpPr>
        <p:spPr/>
        <p:txBody>
          <a:bodyPr/>
          <a:lstStyle/>
          <a:p>
            <a:r>
              <a:rPr lang="pt-BR" dirty="0">
                <a:solidFill>
                  <a:srgbClr val="000000"/>
                </a:solidFill>
                <a:effectLst/>
              </a:rPr>
              <a:t>Fonte: SANTANA, [s.d.].</a:t>
            </a:r>
          </a:p>
          <a:p>
            <a:r>
              <a:rPr lang="pt-BR" dirty="0">
                <a:solidFill>
                  <a:srgbClr val="000000"/>
                </a:solidFill>
                <a:effectLst/>
              </a:rPr>
              <a:t>Produzido pela SEDUC-SP. </a:t>
            </a:r>
          </a:p>
          <a:p>
            <a:endParaRPr lang="pt-BR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4607BE54-1AEF-44B8-9A4C-DE26FAAFDE38}"/>
              </a:ext>
            </a:extLst>
          </p:cNvPr>
          <p:cNvSpPr>
            <a:spLocks noGrp="1"/>
          </p:cNvSpPr>
          <p:nvPr>
            <p:ph type="subTitle" idx="26"/>
          </p:nvPr>
        </p:nvSpPr>
        <p:spPr>
          <a:xfrm>
            <a:off x="560964" y="163367"/>
            <a:ext cx="2720498" cy="422405"/>
          </a:xfrm>
        </p:spPr>
        <p:txBody>
          <a:bodyPr/>
          <a:lstStyle/>
          <a:p>
            <a:r>
              <a:rPr lang="pt-BR" dirty="0"/>
              <a:t>Foco no conteúdo</a:t>
            </a:r>
          </a:p>
        </p:txBody>
      </p:sp>
      <p:pic>
        <p:nvPicPr>
          <p:cNvPr id="11" name="Imagem 10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ED3B7CAA-904A-0D1A-8E15-834CB0EAF8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019" t="16808" r="29539" b="27008"/>
          <a:stretch/>
        </p:blipFill>
        <p:spPr>
          <a:xfrm>
            <a:off x="623104" y="1024609"/>
            <a:ext cx="5087482" cy="4492433"/>
          </a:xfrm>
          <a:prstGeom prst="rect">
            <a:avLst/>
          </a:prstGeom>
        </p:spPr>
      </p:pic>
      <p:pic>
        <p:nvPicPr>
          <p:cNvPr id="10" name="Imagem 9" descr="Uma imagem contendo Ícone&#10;&#10;Descrição gerada automaticamente">
            <a:extLst>
              <a:ext uri="{FF2B5EF4-FFF2-40B4-BE49-F238E27FC236}">
                <a16:creationId xmlns:a16="http://schemas.microsoft.com/office/drawing/2014/main" id="{4055CBFE-00DD-C2EA-AD0C-941697CC3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2671" y="6506664"/>
            <a:ext cx="1448236" cy="351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A8FBE868-7D9D-010B-B715-7248F6BF7D4A}"/>
                  </a:ext>
                </a:extLst>
              </p:cNvPr>
              <p:cNvSpPr/>
              <p:nvPr/>
            </p:nvSpPr>
            <p:spPr>
              <a:xfrm>
                <a:off x="2767578" y="3356328"/>
                <a:ext cx="352697" cy="360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8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sz="1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1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pt-BR" sz="18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A8FBE868-7D9D-010B-B715-7248F6BF7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578" y="3356328"/>
                <a:ext cx="352697" cy="360058"/>
              </a:xfrm>
              <a:prstGeom prst="rect">
                <a:avLst/>
              </a:prstGeom>
              <a:blipFill>
                <a:blip r:embed="rId6"/>
                <a:stretch>
                  <a:fillRect t="-6780" r="-431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23118603-2E9D-04B7-25A6-3763085F9DA6}"/>
                  </a:ext>
                </a:extLst>
              </p:cNvPr>
              <p:cNvSpPr/>
              <p:nvPr/>
            </p:nvSpPr>
            <p:spPr>
              <a:xfrm>
                <a:off x="3412092" y="3350840"/>
                <a:ext cx="231543" cy="360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ar-AE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pt-B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23118603-2E9D-04B7-25A6-3763085F9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092" y="3350840"/>
                <a:ext cx="231543" cy="360058"/>
              </a:xfrm>
              <a:prstGeom prst="rect">
                <a:avLst/>
              </a:prstGeom>
              <a:blipFill>
                <a:blip r:embed="rId7"/>
                <a:stretch>
                  <a:fillRect l="-15789" t="-6780" r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34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480ABB-E698-4660-AE23-4CC894B4A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primeira lei da reflexão enuncia que o raio incidente (R</a:t>
            </a:r>
            <a:r>
              <a:rPr lang="pt-BR" baseline="-25000" dirty="0"/>
              <a:t>i</a:t>
            </a:r>
            <a:r>
              <a:rPr lang="pt-BR" dirty="0"/>
              <a:t>), o raio refletido (</a:t>
            </a:r>
            <a:r>
              <a:rPr lang="pt-BR" dirty="0" err="1"/>
              <a:t>R</a:t>
            </a:r>
            <a:r>
              <a:rPr lang="pt-BR" baseline="-25000" dirty="0" err="1"/>
              <a:t>r</a:t>
            </a:r>
            <a:r>
              <a:rPr lang="pt-BR" dirty="0"/>
              <a:t>) e a reta normal (N) são coplanares, ou seja, pertencem ao mesmo plano.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172AD2A-AB3E-487D-9759-05E19ECBC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56" y="891632"/>
            <a:ext cx="4789120" cy="498475"/>
          </a:xfrm>
        </p:spPr>
        <p:txBody>
          <a:bodyPr/>
          <a:lstStyle/>
          <a:p>
            <a:br>
              <a:rPr lang="pt-BR" dirty="0"/>
            </a:br>
            <a:r>
              <a:rPr lang="pt-BR" dirty="0"/>
              <a:t>Primeira lei da reflexão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4F1F9FB-FB2A-43D5-AA81-354B3B1DA4F0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560964" y="5419240"/>
            <a:ext cx="5211762" cy="414152"/>
          </a:xfrm>
        </p:spPr>
        <p:txBody>
          <a:bodyPr/>
          <a:lstStyle/>
          <a:p>
            <a:r>
              <a:rPr lang="pt-BR" dirty="0"/>
              <a:t>Animação sobre a primeira lei da reflexão.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3D4C267-279A-42A0-8BE6-BA63510B6041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560964" y="5944124"/>
            <a:ext cx="5352156" cy="502708"/>
          </a:xfrm>
        </p:spPr>
        <p:txBody>
          <a:bodyPr/>
          <a:lstStyle/>
          <a:p>
            <a:r>
              <a:rPr lang="pt-BR" dirty="0"/>
              <a:t>Reprodução – WEBFISICA.COM, [s.d.]. Disponível em: </a:t>
            </a:r>
            <a:r>
              <a:rPr lang="pt-BR" dirty="0">
                <a:hlinkClick r:id="rId2"/>
              </a:rPr>
              <a:t>https://webfisica.com/</a:t>
            </a:r>
            <a:r>
              <a:rPr lang="pt-BR" dirty="0" err="1">
                <a:hlinkClick r:id="rId2"/>
              </a:rPr>
              <a:t>fisica</a:t>
            </a:r>
            <a:r>
              <a:rPr lang="pt-BR" dirty="0">
                <a:hlinkClick r:id="rId2"/>
              </a:rPr>
              <a:t>/curso-de-</a:t>
            </a:r>
            <a:r>
              <a:rPr lang="pt-BR" dirty="0" err="1">
                <a:hlinkClick r:id="rId2"/>
              </a:rPr>
              <a:t>fisica</a:t>
            </a:r>
            <a:r>
              <a:rPr lang="pt-BR" dirty="0">
                <a:hlinkClick r:id="rId2"/>
              </a:rPr>
              <a:t>-</a:t>
            </a:r>
            <a:r>
              <a:rPr lang="pt-BR" dirty="0" err="1">
                <a:hlinkClick r:id="rId2"/>
              </a:rPr>
              <a:t>basica</a:t>
            </a:r>
            <a:r>
              <a:rPr lang="pt-BR" dirty="0">
                <a:hlinkClick r:id="rId2"/>
              </a:rPr>
              <a:t>/aula/7-55</a:t>
            </a:r>
            <a:r>
              <a:rPr lang="pt-BR" dirty="0"/>
              <a:t>. Acesso em: 26 dez. 2024.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4607BE54-1AEF-44B8-9A4C-DE26FAAFDE38}"/>
              </a:ext>
            </a:extLst>
          </p:cNvPr>
          <p:cNvSpPr>
            <a:spLocks noGrp="1"/>
          </p:cNvSpPr>
          <p:nvPr>
            <p:ph type="subTitle" idx="26"/>
          </p:nvPr>
        </p:nvSpPr>
        <p:spPr>
          <a:xfrm>
            <a:off x="560964" y="163367"/>
            <a:ext cx="2720498" cy="422405"/>
          </a:xfrm>
        </p:spPr>
        <p:txBody>
          <a:bodyPr/>
          <a:lstStyle/>
          <a:p>
            <a:r>
              <a:rPr lang="pt-BR" dirty="0"/>
              <a:t>Foco no conteúdo</a:t>
            </a:r>
          </a:p>
        </p:txBody>
      </p:sp>
      <p:pic>
        <p:nvPicPr>
          <p:cNvPr id="11" name="Espaço Reservado para Imagem 10" descr="Uma imagem contendo mesa, computador, monitor, teclado&#10;&#10;Descrição gerada automaticamente">
            <a:extLst>
              <a:ext uri="{FF2B5EF4-FFF2-40B4-BE49-F238E27FC236}">
                <a16:creationId xmlns:a16="http://schemas.microsoft.com/office/drawing/2014/main" id="{7868F21B-13F7-4CF3-8628-5DC0B28255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478" r="2478"/>
          <a:stretch>
            <a:fillRect/>
          </a:stretch>
        </p:blipFill>
        <p:spPr>
          <a:xfrm>
            <a:off x="560964" y="1217613"/>
            <a:ext cx="5211762" cy="3955798"/>
          </a:xfrm>
        </p:spPr>
      </p:pic>
      <p:pic>
        <p:nvPicPr>
          <p:cNvPr id="8" name="Imagem 7" descr="Uma imagem contendo Ícone&#10;&#10;Descrição gerada automaticamente">
            <a:extLst>
              <a:ext uri="{FF2B5EF4-FFF2-40B4-BE49-F238E27FC236}">
                <a16:creationId xmlns:a16="http://schemas.microsoft.com/office/drawing/2014/main" id="{A7A8E7B7-77F0-7A91-AF78-DFF6DFC0E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2671" y="6506664"/>
            <a:ext cx="1448236" cy="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4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de cantos arredondados 31">
            <a:extLst>
              <a:ext uri="{FF2B5EF4-FFF2-40B4-BE49-F238E27FC236}">
                <a16:creationId xmlns:a16="http://schemas.microsoft.com/office/drawing/2014/main" id="{5CED83A3-DEBA-4A7B-B20D-3F9F5F97316E}"/>
              </a:ext>
            </a:extLst>
          </p:cNvPr>
          <p:cNvSpPr/>
          <p:nvPr/>
        </p:nvSpPr>
        <p:spPr bwMode="auto">
          <a:xfrm>
            <a:off x="8400853" y="3217357"/>
            <a:ext cx="1409068" cy="579392"/>
          </a:xfrm>
          <a:prstGeom prst="round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 sz="186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Texto 2">
                <a:extLst>
                  <a:ext uri="{FF2B5EF4-FFF2-40B4-BE49-F238E27FC236}">
                    <a16:creationId xmlns:a16="http://schemas.microsoft.com/office/drawing/2014/main" id="{3E480ABB-E698-4660-AE23-4CC894B4AF0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682154" y="1824039"/>
                <a:ext cx="4789122" cy="2156618"/>
              </a:xfrm>
            </p:spPr>
            <p:txBody>
              <a:bodyPr/>
              <a:lstStyle/>
              <a:p>
                <a:pPr lvl="0"/>
                <a:r>
                  <a:rPr lang="pt-BR" dirty="0"/>
                  <a:t>A segunda lei da reflexão enuncia que, na reflexão, o ângulo de incidência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pt-BR" dirty="0"/>
                  <a:t>) é igual ao ângulo de reflexão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pt-B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</a:t>
                </a:r>
              </a:p>
              <a:p>
                <a:endParaRPr lang="pt-BR" dirty="0"/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ar-AE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Espaço Reservado para Texto 2">
                <a:extLst>
                  <a:ext uri="{FF2B5EF4-FFF2-40B4-BE49-F238E27FC236}">
                    <a16:creationId xmlns:a16="http://schemas.microsoft.com/office/drawing/2014/main" id="{3E480ABB-E698-4660-AE23-4CC894B4AF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682154" y="1824039"/>
                <a:ext cx="4789122" cy="2156618"/>
              </a:xfrm>
              <a:blipFill>
                <a:blip r:embed="rId2"/>
                <a:stretch>
                  <a:fillRect l="-12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3">
            <a:extLst>
              <a:ext uri="{FF2B5EF4-FFF2-40B4-BE49-F238E27FC236}">
                <a16:creationId xmlns:a16="http://schemas.microsoft.com/office/drawing/2014/main" id="{F172AD2A-AB3E-487D-9759-05E19ECBC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54" y="830566"/>
            <a:ext cx="4789120" cy="470818"/>
          </a:xfrm>
        </p:spPr>
        <p:txBody>
          <a:bodyPr/>
          <a:lstStyle/>
          <a:p>
            <a:br>
              <a:rPr lang="pt-BR" dirty="0"/>
            </a:br>
            <a:r>
              <a:rPr lang="pt-BR" dirty="0"/>
              <a:t>Segunda lei da reflexão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Texto 4">
                <a:extLst>
                  <a:ext uri="{FF2B5EF4-FFF2-40B4-BE49-F238E27FC236}">
                    <a16:creationId xmlns:a16="http://schemas.microsoft.com/office/drawing/2014/main" id="{B4F1F9FB-FB2A-43D5-AA81-354B3B1DA4F0}"/>
                  </a:ext>
                </a:extLst>
              </p:cNvPr>
              <p:cNvSpPr>
                <a:spLocks noGrp="1"/>
              </p:cNvSpPr>
              <p:nvPr>
                <p:ph type="body" idx="24"/>
              </p:nvPr>
            </p:nvSpPr>
            <p:spPr>
              <a:xfrm>
                <a:off x="560964" y="5369866"/>
                <a:ext cx="5211762" cy="463525"/>
              </a:xfrm>
            </p:spPr>
            <p:txBody>
              <a:bodyPr/>
              <a:lstStyle/>
              <a:p>
                <a:r>
                  <a:rPr lang="pt-BR" dirty="0"/>
                  <a:t>Note que os ângulos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pt-BR" dirty="0"/>
                  <a:t> e</a:t>
                </a:r>
                <a:r>
                  <a:rPr lang="ar-A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pt-BR" dirty="0"/>
                  <a:t> são iguais.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5" name="Espaço Reservado para Texto 4">
                <a:extLst>
                  <a:ext uri="{FF2B5EF4-FFF2-40B4-BE49-F238E27FC236}">
                    <a16:creationId xmlns:a16="http://schemas.microsoft.com/office/drawing/2014/main" id="{B4F1F9FB-FB2A-43D5-AA81-354B3B1DA4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4"/>
              </p:nvPr>
            </p:nvSpPr>
            <p:spPr>
              <a:xfrm>
                <a:off x="560964" y="5369866"/>
                <a:ext cx="5211762" cy="46352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ubtítulo 6">
            <a:extLst>
              <a:ext uri="{FF2B5EF4-FFF2-40B4-BE49-F238E27FC236}">
                <a16:creationId xmlns:a16="http://schemas.microsoft.com/office/drawing/2014/main" id="{4607BE54-1AEF-44B8-9A4C-DE26FAAFDE38}"/>
              </a:ext>
            </a:extLst>
          </p:cNvPr>
          <p:cNvSpPr>
            <a:spLocks noGrp="1"/>
          </p:cNvSpPr>
          <p:nvPr>
            <p:ph type="subTitle" idx="26"/>
          </p:nvPr>
        </p:nvSpPr>
        <p:spPr>
          <a:xfrm>
            <a:off x="560964" y="163367"/>
            <a:ext cx="2720498" cy="422405"/>
          </a:xfrm>
        </p:spPr>
        <p:txBody>
          <a:bodyPr/>
          <a:lstStyle/>
          <a:p>
            <a:r>
              <a:rPr lang="pt-BR" dirty="0"/>
              <a:t>Foco no conteúdo</a:t>
            </a:r>
          </a:p>
        </p:txBody>
      </p:sp>
      <p:sp>
        <p:nvSpPr>
          <p:cNvPr id="11" name="Google Shape;136;p4">
            <a:extLst>
              <a:ext uri="{FF2B5EF4-FFF2-40B4-BE49-F238E27FC236}">
                <a16:creationId xmlns:a16="http://schemas.microsoft.com/office/drawing/2014/main" id="{D262DE94-2EA1-40F6-A791-29838A110C30}"/>
              </a:ext>
            </a:extLst>
          </p:cNvPr>
          <p:cNvSpPr txBox="1"/>
          <p:nvPr/>
        </p:nvSpPr>
        <p:spPr>
          <a:xfrm>
            <a:off x="6803137" y="4430832"/>
            <a:ext cx="4438020" cy="1234472"/>
          </a:xfrm>
          <a:prstGeom prst="rect">
            <a:avLst/>
          </a:prstGeom>
          <a:solidFill>
            <a:srgbClr val="FAF398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252000" tIns="252000" rIns="144000" bIns="252000" anchor="t" anchorCtr="0">
            <a:noAutofit/>
          </a:bodyPr>
          <a:lstStyle/>
          <a:p>
            <a:pPr marL="0" indent="0">
              <a:buSzPts val="2000"/>
              <a:buFont typeface="Arial" panose="020B0604020202020204" pitchFamily="34" charset="0"/>
              <a:buNone/>
            </a:pPr>
            <a:r>
              <a:rPr lang="pt-BR" sz="1800" dirty="0"/>
              <a:t>O ângulo incidente e o ângulo refletido são medidos em relação à reta normal, e não à superfície refletora.</a:t>
            </a: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E14820BD-840C-440A-B339-C0DFF7366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438" y="3980657"/>
            <a:ext cx="1794778" cy="522655"/>
          </a:xfrm>
          <a:prstGeom prst="rect">
            <a:avLst/>
          </a:prstGeom>
        </p:spPr>
      </p:pic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3BA927B8-9A43-D5CA-36CC-F395545B4B05}"/>
              </a:ext>
            </a:extLst>
          </p:cNvPr>
          <p:cNvSpPr txBox="1">
            <a:spLocks/>
          </p:cNvSpPr>
          <p:nvPr/>
        </p:nvSpPr>
        <p:spPr>
          <a:xfrm>
            <a:off x="560964" y="5979223"/>
            <a:ext cx="5211762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 kern="120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>
                <a:solidFill>
                  <a:srgbClr val="000000"/>
                </a:solidFill>
              </a:rPr>
              <a:t>Fonte: SANTANA, [s.d.].</a:t>
            </a:r>
          </a:p>
          <a:p>
            <a:r>
              <a:rPr lang="pt-BR" dirty="0">
                <a:solidFill>
                  <a:srgbClr val="000000"/>
                </a:solidFill>
              </a:rPr>
              <a:t>Produzido pela SEDUC-SP. </a:t>
            </a:r>
          </a:p>
          <a:p>
            <a:endParaRPr lang="pt-BR" dirty="0"/>
          </a:p>
        </p:txBody>
      </p:sp>
      <p:pic>
        <p:nvPicPr>
          <p:cNvPr id="8" name="Imagem 7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745431FE-CFE8-3A2C-2F16-E1166C960EC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019" t="16808" r="29539" b="27008"/>
          <a:stretch/>
        </p:blipFill>
        <p:spPr>
          <a:xfrm>
            <a:off x="445904" y="731603"/>
            <a:ext cx="5087482" cy="4492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DB84649A-7DC2-B9A2-789C-637A67A0163C}"/>
                  </a:ext>
                </a:extLst>
              </p:cNvPr>
              <p:cNvSpPr/>
              <p:nvPr/>
            </p:nvSpPr>
            <p:spPr>
              <a:xfrm>
                <a:off x="2636948" y="3068942"/>
                <a:ext cx="352697" cy="360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8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sz="1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1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pt-BR" sz="1800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DB84649A-7DC2-B9A2-789C-637A67A01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948" y="3068942"/>
                <a:ext cx="352697" cy="360058"/>
              </a:xfrm>
              <a:prstGeom prst="rect">
                <a:avLst/>
              </a:prstGeom>
              <a:blipFill>
                <a:blip r:embed="rId7"/>
                <a:stretch>
                  <a:fillRect t="-5000" r="-438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60846668-FCC1-B8CD-C37B-F80433C2D34C}"/>
                  </a:ext>
                </a:extLst>
              </p:cNvPr>
              <p:cNvSpPr/>
              <p:nvPr/>
            </p:nvSpPr>
            <p:spPr>
              <a:xfrm>
                <a:off x="3281462" y="3063454"/>
                <a:ext cx="231543" cy="360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ar-AE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pt-B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60846668-FCC1-B8CD-C37B-F80433C2D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462" y="3063454"/>
                <a:ext cx="231543" cy="360058"/>
              </a:xfrm>
              <a:prstGeom prst="rect">
                <a:avLst/>
              </a:prstGeom>
              <a:blipFill>
                <a:blip r:embed="rId8"/>
                <a:stretch>
                  <a:fillRect l="-13158" t="-6780" r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506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Texto 8">
                <a:extLst>
                  <a:ext uri="{FF2B5EF4-FFF2-40B4-BE49-F238E27FC236}">
                    <a16:creationId xmlns:a16="http://schemas.microsoft.com/office/drawing/2014/main" id="{B410A9B6-F5AA-41A5-86C8-18BD4241196D}"/>
                  </a:ext>
                </a:extLst>
              </p:cNvPr>
              <p:cNvSpPr>
                <a:spLocks noGrp="1"/>
              </p:cNvSpPr>
              <p:nvPr>
                <p:ph type="body" idx="10"/>
              </p:nvPr>
            </p:nvSpPr>
            <p:spPr>
              <a:xfrm>
                <a:off x="3256635" y="1335077"/>
                <a:ext cx="8168110" cy="1647036"/>
              </a:xfrm>
            </p:spPr>
            <p:txBody>
              <a:bodyPr/>
              <a:lstStyle/>
              <a:p>
                <a:pPr marL="0"/>
                <a:endParaRPr lang="pt-BR" dirty="0"/>
              </a:p>
              <a:p>
                <a:pPr marL="0"/>
                <a:r>
                  <a:rPr lang="pt-BR" dirty="0"/>
                  <a:t>O ângulo formado entre o raio incidente e uma superfície espelhada plana é de 35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dirty="0"/>
                  <a:t>. Nesse caso o valor do ângulo de reflexão será de:</a:t>
                </a:r>
              </a:p>
            </p:txBody>
          </p:sp>
        </mc:Choice>
        <mc:Fallback xmlns="">
          <p:sp>
            <p:nvSpPr>
              <p:cNvPr id="9" name="Espaço Reservado para Texto 8">
                <a:extLst>
                  <a:ext uri="{FF2B5EF4-FFF2-40B4-BE49-F238E27FC236}">
                    <a16:creationId xmlns:a16="http://schemas.microsoft.com/office/drawing/2014/main" id="{B410A9B6-F5AA-41A5-86C8-18BD424119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0"/>
              </p:nvPr>
            </p:nvSpPr>
            <p:spPr>
              <a:xfrm>
                <a:off x="3256635" y="1335077"/>
                <a:ext cx="8168110" cy="1647036"/>
              </a:xfrm>
              <a:blipFill>
                <a:blip r:embed="rId2"/>
                <a:stretch>
                  <a:fillRect l="-7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6">
            <a:extLst>
              <a:ext uri="{FF2B5EF4-FFF2-40B4-BE49-F238E27FC236}">
                <a16:creationId xmlns:a16="http://schemas.microsoft.com/office/drawing/2014/main" id="{720EB0C3-2919-47AF-A23E-7101E0559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633" y="704775"/>
            <a:ext cx="7686325" cy="996950"/>
          </a:xfrm>
        </p:spPr>
        <p:txBody>
          <a:bodyPr/>
          <a:lstStyle/>
          <a:p>
            <a:br>
              <a:rPr lang="pt-BR" dirty="0"/>
            </a:br>
            <a:r>
              <a:rPr lang="pt-BR" dirty="0"/>
              <a:t>Fixando as Leis da reflexão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D8B07FE-B392-43EE-948A-CCED7387A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6635" y="3245767"/>
            <a:ext cx="3731730" cy="972429"/>
          </a:xfrm>
        </p:spPr>
        <p:txBody>
          <a:bodyPr/>
          <a:lstStyle/>
          <a:p>
            <a:r>
              <a:rPr lang="pt-BR" sz="1600" dirty="0"/>
              <a:t>35°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12AC3148-EF9F-4629-AC08-A5CCB8F8C84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211228" y="3245767"/>
            <a:ext cx="3731730" cy="972429"/>
          </a:xfrm>
        </p:spPr>
        <p:txBody>
          <a:bodyPr/>
          <a:lstStyle/>
          <a:p>
            <a:r>
              <a:rPr lang="pt-BR" sz="1600" dirty="0"/>
              <a:t>90°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9BD24514-6AE2-4BB2-91B4-1532336B3EE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256635" y="4789163"/>
            <a:ext cx="3731730" cy="972429"/>
          </a:xfrm>
        </p:spPr>
        <p:txBody>
          <a:bodyPr/>
          <a:lstStyle/>
          <a:p>
            <a:r>
              <a:rPr lang="pt-BR" sz="1600" dirty="0"/>
              <a:t>0°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648D90DA-0C8F-4B62-9EF1-1B859C8D025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211228" y="4789162"/>
            <a:ext cx="3731730" cy="972429"/>
          </a:xfrm>
        </p:spPr>
        <p:txBody>
          <a:bodyPr/>
          <a:lstStyle/>
          <a:p>
            <a:r>
              <a:rPr lang="pt-BR" sz="1600" dirty="0"/>
              <a:t>55°</a:t>
            </a:r>
          </a:p>
        </p:txBody>
      </p:sp>
    </p:spTree>
    <p:extLst>
      <p:ext uri="{BB962C8B-B14F-4D97-AF65-F5344CB8AC3E}">
        <p14:creationId xmlns:p14="http://schemas.microsoft.com/office/powerpoint/2010/main" val="3535693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Texto 8">
                <a:extLst>
                  <a:ext uri="{FF2B5EF4-FFF2-40B4-BE49-F238E27FC236}">
                    <a16:creationId xmlns:a16="http://schemas.microsoft.com/office/drawing/2014/main" id="{B410A9B6-F5AA-41A5-86C8-18BD4241196D}"/>
                  </a:ext>
                </a:extLst>
              </p:cNvPr>
              <p:cNvSpPr>
                <a:spLocks noGrp="1"/>
              </p:cNvSpPr>
              <p:nvPr>
                <p:ph type="body" idx="10"/>
              </p:nvPr>
            </p:nvSpPr>
            <p:spPr>
              <a:xfrm>
                <a:off x="3256635" y="1335077"/>
                <a:ext cx="7984816" cy="1647036"/>
              </a:xfrm>
            </p:spPr>
            <p:txBody>
              <a:bodyPr/>
              <a:lstStyle/>
              <a:p>
                <a:pPr marL="0"/>
                <a:endParaRPr lang="pt-BR" dirty="0"/>
              </a:p>
              <a:p>
                <a:pPr marL="0"/>
                <a:r>
                  <a:rPr lang="pt-BR" dirty="0"/>
                  <a:t>O ângulo formado entre o raio incidente e uma superfície espelhada plana é de 35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dirty="0"/>
                  <a:t>. Nesse caso o valor do ângulo de reflexão será de:</a:t>
                </a:r>
              </a:p>
            </p:txBody>
          </p:sp>
        </mc:Choice>
        <mc:Fallback xmlns="">
          <p:sp>
            <p:nvSpPr>
              <p:cNvPr id="9" name="Espaço Reservado para Texto 8">
                <a:extLst>
                  <a:ext uri="{FF2B5EF4-FFF2-40B4-BE49-F238E27FC236}">
                    <a16:creationId xmlns:a16="http://schemas.microsoft.com/office/drawing/2014/main" id="{B410A9B6-F5AA-41A5-86C8-18BD424119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0"/>
              </p:nvPr>
            </p:nvSpPr>
            <p:spPr>
              <a:xfrm>
                <a:off x="3256635" y="1335077"/>
                <a:ext cx="7984816" cy="1647036"/>
              </a:xfrm>
              <a:blipFill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6">
            <a:extLst>
              <a:ext uri="{FF2B5EF4-FFF2-40B4-BE49-F238E27FC236}">
                <a16:creationId xmlns:a16="http://schemas.microsoft.com/office/drawing/2014/main" id="{720EB0C3-2919-47AF-A23E-7101E0559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633" y="764110"/>
            <a:ext cx="7686325" cy="996950"/>
          </a:xfrm>
        </p:spPr>
        <p:txBody>
          <a:bodyPr/>
          <a:lstStyle/>
          <a:p>
            <a:br>
              <a:rPr lang="pt-BR" dirty="0"/>
            </a:br>
            <a:r>
              <a:rPr lang="pt-BR" dirty="0"/>
              <a:t>Fixando as Leis da reflexão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D8B07FE-B392-43EE-948A-CCED7387A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6635" y="3245767"/>
            <a:ext cx="3731730" cy="972429"/>
          </a:xfrm>
          <a:solidFill>
            <a:srgbClr val="D63434"/>
          </a:solidFill>
        </p:spPr>
        <p:txBody>
          <a:bodyPr/>
          <a:lstStyle/>
          <a:p>
            <a:r>
              <a:rPr lang="pt-BR" sz="1600" dirty="0">
                <a:solidFill>
                  <a:schemeClr val="bg1"/>
                </a:solidFill>
              </a:rPr>
              <a:t>35°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12AC3148-EF9F-4629-AC08-A5CCB8F8C84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211228" y="3245767"/>
            <a:ext cx="3731730" cy="972429"/>
          </a:xfrm>
          <a:solidFill>
            <a:srgbClr val="D63434"/>
          </a:solidFill>
        </p:spPr>
        <p:txBody>
          <a:bodyPr/>
          <a:lstStyle/>
          <a:p>
            <a:r>
              <a:rPr lang="pt-BR" sz="1600" dirty="0">
                <a:solidFill>
                  <a:schemeClr val="bg1"/>
                </a:solidFill>
              </a:rPr>
              <a:t>90°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9BD24514-6AE2-4BB2-91B4-1532336B3EE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256635" y="4789163"/>
            <a:ext cx="3731730" cy="972429"/>
          </a:xfrm>
          <a:solidFill>
            <a:srgbClr val="D63434"/>
          </a:solidFill>
        </p:spPr>
        <p:txBody>
          <a:bodyPr/>
          <a:lstStyle/>
          <a:p>
            <a:r>
              <a:rPr lang="pt-BR" sz="1600" dirty="0">
                <a:solidFill>
                  <a:schemeClr val="bg1"/>
                </a:solidFill>
              </a:rPr>
              <a:t>0°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648D90DA-0C8F-4B62-9EF1-1B859C8D025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211228" y="4789162"/>
            <a:ext cx="3731730" cy="972429"/>
          </a:xfrm>
          <a:solidFill>
            <a:srgbClr val="16A97A"/>
          </a:solidFill>
        </p:spPr>
        <p:txBody>
          <a:bodyPr/>
          <a:lstStyle/>
          <a:p>
            <a:r>
              <a:rPr lang="pt-BR" sz="1600" dirty="0">
                <a:solidFill>
                  <a:schemeClr val="bg1"/>
                </a:solidFill>
              </a:rPr>
              <a:t>55°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76BBDB34-936F-44DB-A1DE-EBC00266C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4140" y="3608293"/>
            <a:ext cx="247376" cy="247376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F43D1B1F-9E09-4309-BF22-C7E256490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4140" y="5151688"/>
            <a:ext cx="247376" cy="247376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FBC2DD70-305D-4EBE-A2CD-6D528BF41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41451" y="3626672"/>
            <a:ext cx="247376" cy="24737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682716E7-F741-4B3B-8FE1-1BC147C19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5821" y="5256198"/>
            <a:ext cx="338514" cy="22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920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ítulo do Sli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F21DD28DD41C34BB26B27A198B61028" ma:contentTypeVersion="15" ma:contentTypeDescription="Crie um novo documento." ma:contentTypeScope="" ma:versionID="8be0c53f8159811f2ebfb5b8c4e5c077">
  <xsd:schema xmlns:xsd="http://www.w3.org/2001/XMLSchema" xmlns:xs="http://www.w3.org/2001/XMLSchema" xmlns:p="http://schemas.microsoft.com/office/2006/metadata/properties" xmlns:ns2="7700c5b6-cec6-4932-ab65-4424302d85df" xmlns:ns3="6fbeb102-8e9f-472b-adc1-a7108b369a00" targetNamespace="http://schemas.microsoft.com/office/2006/metadata/properties" ma:root="true" ma:fieldsID="5a24e8a8d305135857aa5cc5cf0c6ecb" ns2:_="" ns3:_="">
    <xsd:import namespace="7700c5b6-cec6-4932-ab65-4424302d85df"/>
    <xsd:import namespace="6fbeb102-8e9f-472b-adc1-a7108b369a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00c5b6-cec6-4932-ab65-4424302d85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a85b3961-dbc6-48b8-bc39-d3804789286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beb102-8e9f-472b-adc1-a7108b369a0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86da8504-40be-47e3-b753-f2039a36043c}" ma:internalName="TaxCatchAll" ma:showField="CatchAllData" ma:web="6fbeb102-8e9f-472b-adc1-a7108b369a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fbeb102-8e9f-472b-adc1-a7108b369a00" xsi:nil="true"/>
    <lcf76f155ced4ddcb4097134ff3c332f xmlns="7700c5b6-cec6-4932-ab65-4424302d85d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D8F9665-0300-4BE6-BB20-A5680B1393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00c5b6-cec6-4932-ab65-4424302d85df"/>
    <ds:schemaRef ds:uri="6fbeb102-8e9f-472b-adc1-a7108b369a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B81267-E2D3-458B-BDD5-836F0EDDE7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89B150-A791-4759-A697-E57583437AE6}">
  <ds:schemaRefs>
    <ds:schemaRef ds:uri="http://purl.org/dc/elements/1.1/"/>
    <ds:schemaRef ds:uri="http://purl.org/dc/terms/"/>
    <ds:schemaRef ds:uri="http://schemas.microsoft.com/office/2006/metadata/properties"/>
    <ds:schemaRef ds:uri="http://purl.org/dc/dcmitype/"/>
    <ds:schemaRef ds:uri="http://schemas.openxmlformats.org/package/2006/metadata/core-properties"/>
    <ds:schemaRef ds:uri="7700c5b6-cec6-4932-ab65-4424302d85df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6fbeb102-8e9f-472b-adc1-a7108b369a0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11970</TotalTime>
  <Words>2212</Words>
  <Application>Microsoft Office PowerPoint</Application>
  <PresentationFormat>Widescreen</PresentationFormat>
  <Paragraphs>208</Paragraphs>
  <Slides>28</Slides>
  <Notes>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29" baseType="lpstr">
      <vt:lpstr>Tema do Office</vt:lpstr>
      <vt:lpstr>Apresentação do PowerPoint</vt:lpstr>
      <vt:lpstr>Apresentação do PowerPoint</vt:lpstr>
      <vt:lpstr>Retomando a reflexão da luz</vt:lpstr>
      <vt:lpstr> Reflexão da luz</vt:lpstr>
      <vt:lpstr> Elementos da reflexão</vt:lpstr>
      <vt:lpstr> Primeira lei da reflexão</vt:lpstr>
      <vt:lpstr> Segunda lei da reflexão</vt:lpstr>
      <vt:lpstr> Fixando as Leis da reflexão</vt:lpstr>
      <vt:lpstr> Fixando as Leis da reflexão</vt:lpstr>
      <vt:lpstr>Apresentação do PowerPoint</vt:lpstr>
      <vt:lpstr>Sabendo que o estudante tem uma altura, da base dos pés até os olhos, de 1,70 m, qual a distância (x), em metros, que o aluno teve que ficar do espelho para enxergar o reflexo da extremidade superior do poste?</vt:lpstr>
      <vt:lpstr>Sabendo que o estudante tem uma altura, da base dos pés até os olhos, de 1,70 m, qual a distância (x), em metros, que o aluno teve que ficar do espelho para enxergar o reflexo da extremidade superior do poste?</vt:lpstr>
      <vt:lpstr>Correção: </vt:lpstr>
      <vt:lpstr> Finalizando a aprendizagem</vt:lpstr>
      <vt:lpstr>Apresentação do PowerPoint</vt:lpstr>
      <vt:lpstr>Apresentação do PowerPoint</vt:lpstr>
      <vt:lpstr>Apresentação do PowerPoint</vt:lpstr>
      <vt:lpstr>Quanto ao raio refletido pelo espelho, é correto afirmar que ele:</vt:lpstr>
      <vt:lpstr>Quanto ao raio refletido pelo espelho, é correto afirmar que ele:</vt:lpstr>
      <vt:lpstr> Correção: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Fundacao Vanzolini</dc:creator>
  <cp:lastModifiedBy>Marcelo Peres Vio</cp:lastModifiedBy>
  <cp:revision>248</cp:revision>
  <dcterms:modified xsi:type="dcterms:W3CDTF">2025-05-05T18:34:03Z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0x0101007F21DD28DD41C34BB26B27A198B61028</vt:lpwstr>
  </property>
  <property fmtid="{D5CDD505-2E9C-101B-9397-08002B2CF9AE}" pid="3" name="MediaServiceImageTags">
    <vt:lpwstr/>
  </property>
</Properties>
</file>